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9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10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1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81" r:id="rId2"/>
    <p:sldId id="315" r:id="rId3"/>
    <p:sldId id="278" r:id="rId4"/>
    <p:sldId id="301" r:id="rId5"/>
    <p:sldId id="312" r:id="rId6"/>
    <p:sldId id="282" r:id="rId7"/>
    <p:sldId id="287" r:id="rId8"/>
    <p:sldId id="313" r:id="rId9"/>
    <p:sldId id="297" r:id="rId10"/>
    <p:sldId id="299" r:id="rId11"/>
    <p:sldId id="325" r:id="rId12"/>
    <p:sldId id="334" r:id="rId13"/>
    <p:sldId id="303" r:id="rId14"/>
    <p:sldId id="296" r:id="rId15"/>
    <p:sldId id="259" r:id="rId16"/>
    <p:sldId id="260" r:id="rId17"/>
    <p:sldId id="261" r:id="rId18"/>
    <p:sldId id="293" r:id="rId19"/>
    <p:sldId id="294" r:id="rId20"/>
    <p:sldId id="300" r:id="rId21"/>
    <p:sldId id="266" r:id="rId22"/>
    <p:sldId id="267" r:id="rId23"/>
    <p:sldId id="323" r:id="rId24"/>
    <p:sldId id="330" r:id="rId25"/>
    <p:sldId id="331" r:id="rId26"/>
    <p:sldId id="333" r:id="rId27"/>
    <p:sldId id="332" r:id="rId28"/>
    <p:sldId id="306" r:id="rId29"/>
    <p:sldId id="309" r:id="rId30"/>
    <p:sldId id="311" r:id="rId31"/>
    <p:sldId id="319" r:id="rId32"/>
    <p:sldId id="317" r:id="rId33"/>
    <p:sldId id="320" r:id="rId34"/>
    <p:sldId id="321" r:id="rId35"/>
    <p:sldId id="322" r:id="rId36"/>
    <p:sldId id="275" r:id="rId37"/>
    <p:sldId id="270" r:id="rId38"/>
    <p:sldId id="271" r:id="rId39"/>
    <p:sldId id="335" r:id="rId40"/>
    <p:sldId id="336" r:id="rId41"/>
    <p:sldId id="32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9694"/>
    <a:srgbClr val="FFFF99"/>
    <a:srgbClr val="6CBD73"/>
    <a:srgbClr val="D4A264"/>
    <a:srgbClr val="E98EC7"/>
    <a:srgbClr val="00BCD2"/>
    <a:srgbClr val="86ADEA"/>
    <a:srgbClr val="00C1A6"/>
    <a:srgbClr val="C998E7"/>
    <a:srgbClr val="EB9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083" autoAdjust="0"/>
  </p:normalViewPr>
  <p:slideViewPr>
    <p:cSldViewPr snapToGrid="0" showGuides="1">
      <p:cViewPr varScale="1">
        <p:scale>
          <a:sx n="79" d="100"/>
          <a:sy n="79" d="100"/>
        </p:scale>
        <p:origin x="48" y="1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D3EC8-9E53-481B-A05A-469FFFDA7E99}" type="datetimeFigureOut">
              <a:rPr lang="en-CA" smtClean="0"/>
              <a:t>2018-05-07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7A0C11-0775-42D7-94BB-A727954CEFB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410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Origine</a:t>
            </a:r>
            <a:r>
              <a:rPr lang="en-CA" dirty="0"/>
              <a:t> de </a:t>
            </a:r>
            <a:r>
              <a:rPr lang="en-CA" dirty="0" err="1"/>
              <a:t>l’id</a:t>
            </a:r>
            <a:r>
              <a:rPr lang="fr-CA" dirty="0" err="1"/>
              <a:t>ée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A0C11-0775-42D7-94BB-A727954CEFB6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0851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How do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define</a:t>
            </a:r>
            <a:r>
              <a:rPr lang="fr-CA" dirty="0"/>
              <a:t> a world </a:t>
            </a:r>
            <a:r>
              <a:rPr lang="fr-CA" dirty="0" err="1"/>
              <a:t>view</a:t>
            </a:r>
            <a:r>
              <a:rPr lang="fr-CA" dirty="0"/>
              <a:t>? = </a:t>
            </a:r>
            <a:r>
              <a:rPr lang="fr-CA" dirty="0" err="1"/>
              <a:t>criteria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7A0C11-0775-42D7-94BB-A727954CEFB6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70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202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A0C11-0775-42D7-94BB-A727954CEFB6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2060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A0C11-0775-42D7-94BB-A727954CEFB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914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Putting </a:t>
            </a:r>
            <a:r>
              <a:rPr lang="fr-CA" dirty="0" err="1"/>
              <a:t>together</a:t>
            </a:r>
            <a:r>
              <a:rPr lang="fr-CA" dirty="0"/>
              <a:t> the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views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</a:t>
            </a:r>
            <a:r>
              <a:rPr lang="fr-CA" dirty="0" err="1"/>
              <a:t>definition</a:t>
            </a:r>
            <a:r>
              <a:rPr lang="fr-CA" dirty="0"/>
              <a:t> of water </a:t>
            </a:r>
            <a:r>
              <a:rPr lang="fr-CA" dirty="0" err="1"/>
              <a:t>quality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clear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wq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a </a:t>
            </a:r>
            <a:r>
              <a:rPr lang="fr-CA" dirty="0" err="1"/>
              <a:t>complex</a:t>
            </a:r>
            <a:r>
              <a:rPr lang="fr-CA" dirty="0"/>
              <a:t> concept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many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aspects</a:t>
            </a:r>
          </a:p>
          <a:p>
            <a:r>
              <a:rPr lang="fr-CA" dirty="0"/>
              <a:t>It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probably</a:t>
            </a:r>
            <a:r>
              <a:rPr lang="fr-CA" dirty="0"/>
              <a:t> </a:t>
            </a:r>
            <a:r>
              <a:rPr lang="fr-CA" dirty="0" err="1"/>
              <a:t>my</a:t>
            </a:r>
            <a:r>
              <a:rPr lang="fr-CA" dirty="0"/>
              <a:t> </a:t>
            </a:r>
            <a:r>
              <a:rPr lang="fr-CA" dirty="0" err="1"/>
              <a:t>community</a:t>
            </a:r>
            <a:r>
              <a:rPr lang="fr-CA" dirty="0"/>
              <a:t> </a:t>
            </a:r>
            <a:r>
              <a:rPr lang="fr-CA" dirty="0" err="1"/>
              <a:t>ecologist</a:t>
            </a:r>
            <a:r>
              <a:rPr lang="fr-CA" dirty="0"/>
              <a:t> </a:t>
            </a:r>
            <a:r>
              <a:rPr lang="fr-CA" dirty="0" err="1"/>
              <a:t>bias</a:t>
            </a:r>
            <a:r>
              <a:rPr lang="fr-CA" dirty="0"/>
              <a:t> but I </a:t>
            </a:r>
            <a:r>
              <a:rPr lang="fr-CA" dirty="0" err="1"/>
              <a:t>always</a:t>
            </a:r>
            <a:r>
              <a:rPr lang="fr-CA" dirty="0"/>
              <a:t> like to </a:t>
            </a:r>
            <a:r>
              <a:rPr lang="fr-CA" dirty="0" err="1"/>
              <a:t>think</a:t>
            </a:r>
            <a:r>
              <a:rPr lang="fr-CA" dirty="0"/>
              <a:t> in </a:t>
            </a:r>
            <a:r>
              <a:rPr lang="fr-CA" dirty="0" err="1"/>
              <a:t>term</a:t>
            </a:r>
            <a:r>
              <a:rPr lang="fr-CA" dirty="0"/>
              <a:t> of a </a:t>
            </a:r>
            <a:r>
              <a:rPr lang="fr-CA" dirty="0" err="1"/>
              <a:t>space</a:t>
            </a:r>
            <a:r>
              <a:rPr lang="fr-CA" dirty="0"/>
              <a:t>, and water </a:t>
            </a:r>
            <a:r>
              <a:rPr lang="fr-CA" dirty="0" err="1"/>
              <a:t>quality</a:t>
            </a:r>
            <a:r>
              <a:rPr lang="fr-CA" dirty="0"/>
              <a:t> can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concived</a:t>
            </a:r>
            <a:r>
              <a:rPr lang="fr-CA" dirty="0"/>
              <a:t> as a </a:t>
            </a:r>
            <a:r>
              <a:rPr lang="fr-CA" dirty="0" err="1"/>
              <a:t>space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aspects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A0C11-0775-42D7-94BB-A727954CEFB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4265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Putting </a:t>
            </a:r>
            <a:r>
              <a:rPr lang="fr-CA" dirty="0" err="1"/>
              <a:t>together</a:t>
            </a:r>
            <a:r>
              <a:rPr lang="fr-CA" dirty="0"/>
              <a:t> the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views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</a:t>
            </a:r>
            <a:r>
              <a:rPr lang="fr-CA" dirty="0" err="1"/>
              <a:t>definition</a:t>
            </a:r>
            <a:r>
              <a:rPr lang="fr-CA" dirty="0"/>
              <a:t> of water </a:t>
            </a:r>
            <a:r>
              <a:rPr lang="fr-CA" dirty="0" err="1"/>
              <a:t>quality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clear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wq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a </a:t>
            </a:r>
            <a:r>
              <a:rPr lang="fr-CA" dirty="0" err="1"/>
              <a:t>complex</a:t>
            </a:r>
            <a:r>
              <a:rPr lang="fr-CA" dirty="0"/>
              <a:t> concept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many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aspects</a:t>
            </a:r>
          </a:p>
          <a:p>
            <a:r>
              <a:rPr lang="fr-CA" dirty="0"/>
              <a:t>It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probably</a:t>
            </a:r>
            <a:r>
              <a:rPr lang="fr-CA" dirty="0"/>
              <a:t> </a:t>
            </a:r>
            <a:r>
              <a:rPr lang="fr-CA" dirty="0" err="1"/>
              <a:t>my</a:t>
            </a:r>
            <a:r>
              <a:rPr lang="fr-CA" dirty="0"/>
              <a:t> </a:t>
            </a:r>
            <a:r>
              <a:rPr lang="fr-CA" dirty="0" err="1"/>
              <a:t>community</a:t>
            </a:r>
            <a:r>
              <a:rPr lang="fr-CA" dirty="0"/>
              <a:t> </a:t>
            </a:r>
            <a:r>
              <a:rPr lang="fr-CA" dirty="0" err="1"/>
              <a:t>ecologist</a:t>
            </a:r>
            <a:r>
              <a:rPr lang="fr-CA" dirty="0"/>
              <a:t> </a:t>
            </a:r>
            <a:r>
              <a:rPr lang="fr-CA" dirty="0" err="1"/>
              <a:t>bias</a:t>
            </a:r>
            <a:r>
              <a:rPr lang="fr-CA" dirty="0"/>
              <a:t> but I </a:t>
            </a:r>
            <a:r>
              <a:rPr lang="fr-CA" dirty="0" err="1"/>
              <a:t>always</a:t>
            </a:r>
            <a:r>
              <a:rPr lang="fr-CA" dirty="0"/>
              <a:t> like to </a:t>
            </a:r>
            <a:r>
              <a:rPr lang="fr-CA" dirty="0" err="1"/>
              <a:t>think</a:t>
            </a:r>
            <a:r>
              <a:rPr lang="fr-CA" dirty="0"/>
              <a:t> in </a:t>
            </a:r>
            <a:r>
              <a:rPr lang="fr-CA" dirty="0" err="1"/>
              <a:t>term</a:t>
            </a:r>
            <a:r>
              <a:rPr lang="fr-CA" dirty="0"/>
              <a:t> of a </a:t>
            </a:r>
            <a:r>
              <a:rPr lang="fr-CA" dirty="0" err="1"/>
              <a:t>space</a:t>
            </a:r>
            <a:r>
              <a:rPr lang="fr-CA" dirty="0"/>
              <a:t>, and water </a:t>
            </a:r>
            <a:r>
              <a:rPr lang="fr-CA" dirty="0" err="1"/>
              <a:t>quality</a:t>
            </a:r>
            <a:r>
              <a:rPr lang="fr-CA" dirty="0"/>
              <a:t> can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concived</a:t>
            </a:r>
            <a:r>
              <a:rPr lang="fr-CA" dirty="0"/>
              <a:t> as a </a:t>
            </a:r>
            <a:r>
              <a:rPr lang="fr-CA" dirty="0" err="1"/>
              <a:t>space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aspects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A0C11-0775-42D7-94BB-A727954CEFB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7110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Putting </a:t>
            </a:r>
            <a:r>
              <a:rPr lang="fr-CA" dirty="0" err="1"/>
              <a:t>together</a:t>
            </a:r>
            <a:r>
              <a:rPr lang="fr-CA" dirty="0"/>
              <a:t> the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views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</a:t>
            </a:r>
            <a:r>
              <a:rPr lang="fr-CA" dirty="0" err="1"/>
              <a:t>definition</a:t>
            </a:r>
            <a:r>
              <a:rPr lang="fr-CA" dirty="0"/>
              <a:t> of water </a:t>
            </a:r>
            <a:r>
              <a:rPr lang="fr-CA" dirty="0" err="1"/>
              <a:t>quality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clear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wq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a </a:t>
            </a:r>
            <a:r>
              <a:rPr lang="fr-CA" dirty="0" err="1"/>
              <a:t>complex</a:t>
            </a:r>
            <a:r>
              <a:rPr lang="fr-CA" dirty="0"/>
              <a:t> concept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many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aspects</a:t>
            </a:r>
          </a:p>
          <a:p>
            <a:r>
              <a:rPr lang="fr-CA" dirty="0"/>
              <a:t>It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probably</a:t>
            </a:r>
            <a:r>
              <a:rPr lang="fr-CA" dirty="0"/>
              <a:t> </a:t>
            </a:r>
            <a:r>
              <a:rPr lang="fr-CA" dirty="0" err="1"/>
              <a:t>my</a:t>
            </a:r>
            <a:r>
              <a:rPr lang="fr-CA" dirty="0"/>
              <a:t> </a:t>
            </a:r>
            <a:r>
              <a:rPr lang="fr-CA" dirty="0" err="1"/>
              <a:t>community</a:t>
            </a:r>
            <a:r>
              <a:rPr lang="fr-CA" dirty="0"/>
              <a:t> </a:t>
            </a:r>
            <a:r>
              <a:rPr lang="fr-CA" dirty="0" err="1"/>
              <a:t>ecologist</a:t>
            </a:r>
            <a:r>
              <a:rPr lang="fr-CA" dirty="0"/>
              <a:t> </a:t>
            </a:r>
            <a:r>
              <a:rPr lang="fr-CA" dirty="0" err="1"/>
              <a:t>bias</a:t>
            </a:r>
            <a:r>
              <a:rPr lang="fr-CA" dirty="0"/>
              <a:t> but I </a:t>
            </a:r>
            <a:r>
              <a:rPr lang="fr-CA" dirty="0" err="1"/>
              <a:t>always</a:t>
            </a:r>
            <a:r>
              <a:rPr lang="fr-CA" dirty="0"/>
              <a:t> like to </a:t>
            </a:r>
            <a:r>
              <a:rPr lang="fr-CA" dirty="0" err="1"/>
              <a:t>think</a:t>
            </a:r>
            <a:r>
              <a:rPr lang="fr-CA" dirty="0"/>
              <a:t> in </a:t>
            </a:r>
            <a:r>
              <a:rPr lang="fr-CA" dirty="0" err="1"/>
              <a:t>term</a:t>
            </a:r>
            <a:r>
              <a:rPr lang="fr-CA" dirty="0"/>
              <a:t> of a </a:t>
            </a:r>
            <a:r>
              <a:rPr lang="fr-CA" dirty="0" err="1"/>
              <a:t>space</a:t>
            </a:r>
            <a:r>
              <a:rPr lang="fr-CA" dirty="0"/>
              <a:t>, and water </a:t>
            </a:r>
            <a:r>
              <a:rPr lang="fr-CA" dirty="0" err="1"/>
              <a:t>quality</a:t>
            </a:r>
            <a:r>
              <a:rPr lang="fr-CA" dirty="0"/>
              <a:t> can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concived</a:t>
            </a:r>
            <a:r>
              <a:rPr lang="fr-CA" dirty="0"/>
              <a:t> as a </a:t>
            </a:r>
            <a:r>
              <a:rPr lang="fr-CA" dirty="0" err="1"/>
              <a:t>space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aspects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A0C11-0775-42D7-94BB-A727954CEFB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946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Putting </a:t>
            </a:r>
            <a:r>
              <a:rPr lang="fr-CA" dirty="0" err="1"/>
              <a:t>together</a:t>
            </a:r>
            <a:r>
              <a:rPr lang="fr-CA" dirty="0"/>
              <a:t> the </a:t>
            </a:r>
            <a:r>
              <a:rPr lang="fr-CA" dirty="0" err="1"/>
              <a:t>two</a:t>
            </a:r>
            <a:r>
              <a:rPr lang="fr-CA" dirty="0"/>
              <a:t> </a:t>
            </a:r>
            <a:r>
              <a:rPr lang="fr-CA" dirty="0" err="1"/>
              <a:t>views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</a:t>
            </a:r>
            <a:r>
              <a:rPr lang="fr-CA" dirty="0" err="1"/>
              <a:t>definition</a:t>
            </a:r>
            <a:r>
              <a:rPr lang="fr-CA" dirty="0"/>
              <a:t> of water </a:t>
            </a:r>
            <a:r>
              <a:rPr lang="fr-CA" dirty="0" err="1"/>
              <a:t>quality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clear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wq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a </a:t>
            </a:r>
            <a:r>
              <a:rPr lang="fr-CA" dirty="0" err="1"/>
              <a:t>complex</a:t>
            </a:r>
            <a:r>
              <a:rPr lang="fr-CA" dirty="0"/>
              <a:t> concept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many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aspects</a:t>
            </a:r>
          </a:p>
          <a:p>
            <a:r>
              <a:rPr lang="fr-CA" dirty="0"/>
              <a:t>It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probably</a:t>
            </a:r>
            <a:r>
              <a:rPr lang="fr-CA" dirty="0"/>
              <a:t> </a:t>
            </a:r>
            <a:r>
              <a:rPr lang="fr-CA" dirty="0" err="1"/>
              <a:t>my</a:t>
            </a:r>
            <a:r>
              <a:rPr lang="fr-CA" dirty="0"/>
              <a:t> </a:t>
            </a:r>
            <a:r>
              <a:rPr lang="fr-CA" dirty="0" err="1"/>
              <a:t>community</a:t>
            </a:r>
            <a:r>
              <a:rPr lang="fr-CA" dirty="0"/>
              <a:t> </a:t>
            </a:r>
            <a:r>
              <a:rPr lang="fr-CA" dirty="0" err="1"/>
              <a:t>ecologist</a:t>
            </a:r>
            <a:r>
              <a:rPr lang="fr-CA" dirty="0"/>
              <a:t> </a:t>
            </a:r>
            <a:r>
              <a:rPr lang="fr-CA" dirty="0" err="1"/>
              <a:t>bias</a:t>
            </a:r>
            <a:r>
              <a:rPr lang="fr-CA" dirty="0"/>
              <a:t> but I </a:t>
            </a:r>
            <a:r>
              <a:rPr lang="fr-CA" dirty="0" err="1"/>
              <a:t>always</a:t>
            </a:r>
            <a:r>
              <a:rPr lang="fr-CA" dirty="0"/>
              <a:t> like to </a:t>
            </a:r>
            <a:r>
              <a:rPr lang="fr-CA" dirty="0" err="1"/>
              <a:t>think</a:t>
            </a:r>
            <a:r>
              <a:rPr lang="fr-CA" dirty="0"/>
              <a:t> in </a:t>
            </a:r>
            <a:r>
              <a:rPr lang="fr-CA" dirty="0" err="1"/>
              <a:t>term</a:t>
            </a:r>
            <a:r>
              <a:rPr lang="fr-CA" dirty="0"/>
              <a:t> of a </a:t>
            </a:r>
            <a:r>
              <a:rPr lang="fr-CA" dirty="0" err="1"/>
              <a:t>space</a:t>
            </a:r>
            <a:r>
              <a:rPr lang="fr-CA" dirty="0"/>
              <a:t>, and water </a:t>
            </a:r>
            <a:r>
              <a:rPr lang="fr-CA" dirty="0" err="1"/>
              <a:t>quality</a:t>
            </a:r>
            <a:r>
              <a:rPr lang="fr-CA" dirty="0"/>
              <a:t> can </a:t>
            </a:r>
            <a:r>
              <a:rPr lang="fr-CA" dirty="0" err="1"/>
              <a:t>be</a:t>
            </a:r>
            <a:r>
              <a:rPr lang="fr-CA" dirty="0"/>
              <a:t> </a:t>
            </a:r>
            <a:r>
              <a:rPr lang="fr-CA" dirty="0" err="1"/>
              <a:t>concived</a:t>
            </a:r>
            <a:r>
              <a:rPr lang="fr-CA" dirty="0"/>
              <a:t> as a </a:t>
            </a:r>
            <a:r>
              <a:rPr lang="fr-CA" dirty="0" err="1"/>
              <a:t>space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</a:t>
            </a:r>
            <a:r>
              <a:rPr lang="fr-CA" dirty="0" err="1"/>
              <a:t>different</a:t>
            </a:r>
            <a:r>
              <a:rPr lang="fr-CA" dirty="0"/>
              <a:t> aspects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A0C11-0775-42D7-94BB-A727954CEFB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7818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This </a:t>
            </a:r>
            <a:r>
              <a:rPr lang="fr-CA" dirty="0" err="1"/>
              <a:t>is</a:t>
            </a:r>
            <a:r>
              <a:rPr lang="fr-CA" dirty="0"/>
              <a:t> a </a:t>
            </a:r>
            <a:r>
              <a:rPr lang="fr-CA" dirty="0" err="1"/>
              <a:t>project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a component of </a:t>
            </a:r>
            <a:r>
              <a:rPr lang="fr-CA" dirty="0" err="1"/>
              <a:t>lake</a:t>
            </a:r>
            <a:r>
              <a:rPr lang="fr-CA" dirty="0"/>
              <a:t> pulse,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want</a:t>
            </a:r>
            <a:r>
              <a:rPr lang="fr-CA" dirty="0"/>
              <a:t> to </a:t>
            </a:r>
            <a:r>
              <a:rPr lang="fr-CA" dirty="0" err="1"/>
              <a:t>understand</a:t>
            </a:r>
            <a:r>
              <a:rPr lang="fr-CA" dirty="0"/>
              <a:t> the </a:t>
            </a:r>
            <a:r>
              <a:rPr lang="fr-CA" dirty="0" err="1"/>
              <a:t>vulnerability</a:t>
            </a:r>
            <a:r>
              <a:rPr lang="fr-CA" dirty="0"/>
              <a:t> of the </a:t>
            </a:r>
            <a:r>
              <a:rPr lang="fr-CA" dirty="0" err="1"/>
              <a:t>different</a:t>
            </a:r>
            <a:r>
              <a:rPr lang="fr-CA" dirty="0"/>
              <a:t> </a:t>
            </a:r>
            <a:r>
              <a:rPr lang="fr-CA" dirty="0" err="1"/>
              <a:t>wq</a:t>
            </a:r>
            <a:r>
              <a:rPr lang="fr-CA" dirty="0"/>
              <a:t> aspects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7A0C11-0775-42D7-94BB-A727954CEFB6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636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How do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define</a:t>
            </a:r>
            <a:r>
              <a:rPr lang="fr-CA" dirty="0"/>
              <a:t> a world </a:t>
            </a:r>
            <a:r>
              <a:rPr lang="fr-CA" dirty="0" err="1"/>
              <a:t>view</a:t>
            </a:r>
            <a:r>
              <a:rPr lang="fr-CA" dirty="0"/>
              <a:t>? = </a:t>
            </a:r>
            <a:r>
              <a:rPr lang="fr-CA" dirty="0" err="1"/>
              <a:t>criteria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7A0C11-0775-42D7-94BB-A727954CEFB6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3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7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75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147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50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664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098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389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2229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887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784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1049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en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BDF6DA-EFB3-4615-BBEC-9B3620D037EC}" type="datetimeFigureOut">
              <a:rPr lang="en-US" smtClean="0"/>
              <a:t>5/7/2018</a:t>
            </a:fld>
            <a:endParaRPr lang="en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5AE87-2ED3-4A5C-9E87-18C14011C7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061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tags" Target="../tags/tag52.xml"/><Relationship Id="rId18" Type="http://schemas.openxmlformats.org/officeDocument/2006/relationships/hyperlink" Target="https://www.flaticon.com/authors/pixel-perfect" TargetMode="External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tags" Target="../tags/tag51.xml"/><Relationship Id="rId17" Type="http://schemas.openxmlformats.org/officeDocument/2006/relationships/image" Target="../media/image2.jpg"/><Relationship Id="rId2" Type="http://schemas.openxmlformats.org/officeDocument/2006/relationships/tags" Target="../tags/tag41.xml"/><Relationship Id="rId16" Type="http://schemas.openxmlformats.org/officeDocument/2006/relationships/notesSlide" Target="../notesSlides/notesSlide5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Relationship Id="rId14" Type="http://schemas.openxmlformats.org/officeDocument/2006/relationships/tags" Target="../tags/tag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2.jpg"/><Relationship Id="rId5" Type="http://schemas.openxmlformats.org/officeDocument/2006/relationships/tags" Target="../tags/tag58.xml"/><Relationship Id="rId10" Type="http://schemas.openxmlformats.org/officeDocument/2006/relationships/notesSlide" Target="../notesSlides/notesSlide8.xml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hyperlink" Target="https://www.flaticon.com/authors/pixel-perfect" TargetMode="Externa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image" Target="../media/image2.jpg"/><Relationship Id="rId2" Type="http://schemas.openxmlformats.org/officeDocument/2006/relationships/tags" Target="../tags/tag63.xml"/><Relationship Id="rId16" Type="http://schemas.openxmlformats.org/officeDocument/2006/relationships/notesSlide" Target="../notesSlides/notesSlide9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71.xml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7" Type="http://schemas.openxmlformats.org/officeDocument/2006/relationships/image" Target="../media/image2.jp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8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9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5" Type="http://schemas.openxmlformats.org/officeDocument/2006/relationships/tags" Target="../tags/tag102.xml"/><Relationship Id="rId10" Type="http://schemas.openxmlformats.org/officeDocument/2006/relationships/tags" Target="../tags/tag107.xml"/><Relationship Id="rId4" Type="http://schemas.openxmlformats.org/officeDocument/2006/relationships/tags" Target="../tags/tag101.xml"/><Relationship Id="rId9" Type="http://schemas.openxmlformats.org/officeDocument/2006/relationships/tags" Target="../tags/tag10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2.jp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tags" Target="../tags/tag122.xml"/><Relationship Id="rId18" Type="http://schemas.openxmlformats.org/officeDocument/2006/relationships/hyperlink" Target="https://www.flaticon.com/authors/pixel-perfect" TargetMode="Externa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tags" Target="../tags/tag121.xml"/><Relationship Id="rId17" Type="http://schemas.openxmlformats.org/officeDocument/2006/relationships/image" Target="../media/image2.jpg"/><Relationship Id="rId2" Type="http://schemas.openxmlformats.org/officeDocument/2006/relationships/tags" Target="../tags/tag111.xml"/><Relationship Id="rId16" Type="http://schemas.openxmlformats.org/officeDocument/2006/relationships/notesSlide" Target="../notesSlides/notesSlide10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tags" Target="../tags/tag120.xml"/><Relationship Id="rId5" Type="http://schemas.openxmlformats.org/officeDocument/2006/relationships/tags" Target="../tags/tag114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19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tags" Target="../tags/tag1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../media/image6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5" Type="http://schemas.openxmlformats.org/officeDocument/2006/relationships/image" Target="../media/image11.png"/><Relationship Id="rId4" Type="http://schemas.openxmlformats.org/officeDocument/2006/relationships/image" Target="../media/image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image" Target="../media/image11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3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tags" Target="../tags/tag10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42.xml"/><Relationship Id="rId7" Type="http://schemas.openxmlformats.org/officeDocument/2006/relationships/image" Target="../media/image2.jp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4.xml"/><Relationship Id="rId4" Type="http://schemas.openxmlformats.org/officeDocument/2006/relationships/tags" Target="../tags/tag1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4" Type="http://schemas.openxmlformats.org/officeDocument/2006/relationships/image" Target="../media/image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5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5" Type="http://schemas.openxmlformats.org/officeDocument/2006/relationships/image" Target="../media/image12.JPG"/><Relationship Id="rId4" Type="http://schemas.openxmlformats.org/officeDocument/2006/relationships/image" Target="../media/image2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62.xml"/><Relationship Id="rId13" Type="http://schemas.openxmlformats.org/officeDocument/2006/relationships/slideLayout" Target="../slideLayouts/slideLayout7.xml"/><Relationship Id="rId18" Type="http://schemas.openxmlformats.org/officeDocument/2006/relationships/image" Target="../media/image15.png"/><Relationship Id="rId3" Type="http://schemas.openxmlformats.org/officeDocument/2006/relationships/tags" Target="../tags/tag157.xml"/><Relationship Id="rId7" Type="http://schemas.openxmlformats.org/officeDocument/2006/relationships/tags" Target="../tags/tag161.xml"/><Relationship Id="rId12" Type="http://schemas.openxmlformats.org/officeDocument/2006/relationships/tags" Target="../tags/tag166.xml"/><Relationship Id="rId17" Type="http://schemas.openxmlformats.org/officeDocument/2006/relationships/image" Target="../media/image14.jpeg"/><Relationship Id="rId2" Type="http://schemas.openxmlformats.org/officeDocument/2006/relationships/tags" Target="../tags/tag156.xml"/><Relationship Id="rId16" Type="http://schemas.openxmlformats.org/officeDocument/2006/relationships/image" Target="../media/image5.png"/><Relationship Id="rId1" Type="http://schemas.openxmlformats.org/officeDocument/2006/relationships/tags" Target="../tags/tag155.xml"/><Relationship Id="rId6" Type="http://schemas.openxmlformats.org/officeDocument/2006/relationships/tags" Target="../tags/tag160.xml"/><Relationship Id="rId11" Type="http://schemas.openxmlformats.org/officeDocument/2006/relationships/tags" Target="../tags/tag165.xml"/><Relationship Id="rId5" Type="http://schemas.openxmlformats.org/officeDocument/2006/relationships/tags" Target="../tags/tag159.xml"/><Relationship Id="rId15" Type="http://schemas.openxmlformats.org/officeDocument/2006/relationships/image" Target="../media/image13.png"/><Relationship Id="rId10" Type="http://schemas.openxmlformats.org/officeDocument/2006/relationships/tags" Target="../tags/tag164.xml"/><Relationship Id="rId4" Type="http://schemas.openxmlformats.org/officeDocument/2006/relationships/tags" Target="../tags/tag158.xml"/><Relationship Id="rId9" Type="http://schemas.openxmlformats.org/officeDocument/2006/relationships/tags" Target="../tags/tag163.xml"/><Relationship Id="rId14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3" Type="http://schemas.openxmlformats.org/officeDocument/2006/relationships/tags" Target="../tags/tag169.xml"/><Relationship Id="rId21" Type="http://schemas.openxmlformats.org/officeDocument/2006/relationships/tags" Target="../tags/tag187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image" Target="../media/image2.jpg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0" Type="http://schemas.openxmlformats.org/officeDocument/2006/relationships/tags" Target="../tags/tag186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tags" Target="../tags/tag189.xml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tags" Target="../tags/tag18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13" Type="http://schemas.openxmlformats.org/officeDocument/2006/relationships/tags" Target="../tags/tag202.xml"/><Relationship Id="rId18" Type="http://schemas.openxmlformats.org/officeDocument/2006/relationships/tags" Target="../tags/tag207.xml"/><Relationship Id="rId26" Type="http://schemas.openxmlformats.org/officeDocument/2006/relationships/tags" Target="../tags/tag215.xml"/><Relationship Id="rId3" Type="http://schemas.openxmlformats.org/officeDocument/2006/relationships/tags" Target="../tags/tag192.xml"/><Relationship Id="rId21" Type="http://schemas.openxmlformats.org/officeDocument/2006/relationships/tags" Target="../tags/tag210.xml"/><Relationship Id="rId7" Type="http://schemas.openxmlformats.org/officeDocument/2006/relationships/tags" Target="../tags/tag196.xml"/><Relationship Id="rId12" Type="http://schemas.openxmlformats.org/officeDocument/2006/relationships/tags" Target="../tags/tag201.xml"/><Relationship Id="rId17" Type="http://schemas.openxmlformats.org/officeDocument/2006/relationships/tags" Target="../tags/tag206.xml"/><Relationship Id="rId25" Type="http://schemas.openxmlformats.org/officeDocument/2006/relationships/tags" Target="../tags/tag214.xml"/><Relationship Id="rId2" Type="http://schemas.openxmlformats.org/officeDocument/2006/relationships/tags" Target="../tags/tag191.xml"/><Relationship Id="rId16" Type="http://schemas.openxmlformats.org/officeDocument/2006/relationships/tags" Target="../tags/tag205.xml"/><Relationship Id="rId20" Type="http://schemas.openxmlformats.org/officeDocument/2006/relationships/tags" Target="../tags/tag209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11" Type="http://schemas.openxmlformats.org/officeDocument/2006/relationships/tags" Target="../tags/tag200.xml"/><Relationship Id="rId24" Type="http://schemas.openxmlformats.org/officeDocument/2006/relationships/tags" Target="../tags/tag213.xml"/><Relationship Id="rId5" Type="http://schemas.openxmlformats.org/officeDocument/2006/relationships/tags" Target="../tags/tag194.xml"/><Relationship Id="rId15" Type="http://schemas.openxmlformats.org/officeDocument/2006/relationships/tags" Target="../tags/tag204.xml"/><Relationship Id="rId23" Type="http://schemas.openxmlformats.org/officeDocument/2006/relationships/tags" Target="../tags/tag212.xml"/><Relationship Id="rId28" Type="http://schemas.openxmlformats.org/officeDocument/2006/relationships/image" Target="../media/image2.jpg"/><Relationship Id="rId10" Type="http://schemas.openxmlformats.org/officeDocument/2006/relationships/tags" Target="../tags/tag199.xml"/><Relationship Id="rId19" Type="http://schemas.openxmlformats.org/officeDocument/2006/relationships/tags" Target="../tags/tag208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tags" Target="../tags/tag203.xml"/><Relationship Id="rId22" Type="http://schemas.openxmlformats.org/officeDocument/2006/relationships/tags" Target="../tags/tag211.xml"/><Relationship Id="rId27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7" Type="http://schemas.openxmlformats.org/officeDocument/2006/relationships/image" Target="../media/image16.png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.jp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2.jp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notesSlide" Target="../notesSlides/notesSlide4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34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hyperlink" Target="https://www.flaticon.com/authors/pixel-perfec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12D940-EEAC-4CEF-B2D3-96BDCE2BF7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67853" y="712091"/>
            <a:ext cx="71160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What does water quality mean to you?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7D456E5-D70F-459C-88E7-DF74AF9C3E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-154983" y="4940736"/>
            <a:ext cx="929898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Nicolas Fortin St-Gelais, Jean-Francois Lapierre, Jean-Olivier Goyette &amp; Roxane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Maranger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Universit</a:t>
            </a: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é de Montréal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24BA4F-2610-49FF-B794-0B5462FAB62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48898" y="6550223"/>
            <a:ext cx="2135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Crédit photo: Laurent Gass</a:t>
            </a:r>
            <a:endParaRPr kumimoji="0" lang="en-CA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154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192C9EF-484D-4D10-8D23-DEC0BABCBB3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4105" y="261994"/>
            <a:ext cx="11384687" cy="12926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“Water quality is a term used here to express the </a:t>
            </a:r>
            <a:r>
              <a:rPr kumimoji="0" lang="en-CA" sz="2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suitability of water to sustain various uses or processes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 […]</a:t>
            </a:r>
            <a:r>
              <a:rPr kumimoji="0" lang="en-CA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(UNEP/WHO)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C6F2-DAA4-4C99-8100-E804FC501EB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61274" y="648866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Raleway" panose="020B0503030101060003" pitchFamily="34" charset="0"/>
              </a:rPr>
              <a:t>Icon made by </a:t>
            </a:r>
            <a:r>
              <a:rPr lang="fr-CA" dirty="0">
                <a:latin typeface="Raleway" panose="020B0503030101060003" pitchFamily="34" charset="0"/>
                <a:hlinkClick r:id="rId18"/>
              </a:rPr>
              <a:t>Pixel </a:t>
            </a:r>
            <a:r>
              <a:rPr lang="fr-CA" dirty="0" err="1">
                <a:latin typeface="Raleway" panose="020B0503030101060003" pitchFamily="34" charset="0"/>
                <a:hlinkClick r:id="rId18"/>
              </a:rPr>
              <a:t>Perfect</a:t>
            </a:r>
            <a:r>
              <a:rPr lang="fr-CA" dirty="0">
                <a:latin typeface="Raleway" panose="020B0503030101060003" pitchFamily="34" charset="0"/>
                <a:hlinkClick r:id="rId18"/>
              </a:rPr>
              <a:t> </a:t>
            </a:r>
            <a:endParaRPr lang="en-CA" dirty="0">
              <a:latin typeface="Raleway" panose="020B0503030101060003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AE1108-AEA4-4612-B19B-859780EB7A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00340" y="4682573"/>
            <a:ext cx="1999944" cy="1178451"/>
          </a:xfrm>
          <a:custGeom>
            <a:avLst/>
            <a:gdLst>
              <a:gd name="connsiteX0" fmla="*/ 0 w 1926597"/>
              <a:gd name="connsiteY0" fmla="*/ 1119773 h 1119773"/>
              <a:gd name="connsiteX1" fmla="*/ 185814 w 1926597"/>
              <a:gd name="connsiteY1" fmla="*/ 503654 h 1119773"/>
              <a:gd name="connsiteX2" fmla="*/ 1320257 w 1926597"/>
              <a:gd name="connsiteY2" fmla="*/ 0 h 1119773"/>
              <a:gd name="connsiteX3" fmla="*/ 1926597 w 1926597"/>
              <a:gd name="connsiteY3" fmla="*/ 391187 h 1119773"/>
              <a:gd name="connsiteX4" fmla="*/ 1114884 w 1926597"/>
              <a:gd name="connsiteY4" fmla="*/ 948629 h 1119773"/>
              <a:gd name="connsiteX5" fmla="*/ 0 w 1926597"/>
              <a:gd name="connsiteY5" fmla="*/ 1119773 h 1119773"/>
              <a:gd name="connsiteX0" fmla="*/ 0 w 1926597"/>
              <a:gd name="connsiteY0" fmla="*/ 1119773 h 1119773"/>
              <a:gd name="connsiteX1" fmla="*/ 171144 w 1926597"/>
              <a:gd name="connsiteY1" fmla="*/ 503654 h 1119773"/>
              <a:gd name="connsiteX2" fmla="*/ 1320257 w 1926597"/>
              <a:gd name="connsiteY2" fmla="*/ 0 h 1119773"/>
              <a:gd name="connsiteX3" fmla="*/ 1926597 w 1926597"/>
              <a:gd name="connsiteY3" fmla="*/ 391187 h 1119773"/>
              <a:gd name="connsiteX4" fmla="*/ 1114884 w 1926597"/>
              <a:gd name="connsiteY4" fmla="*/ 948629 h 1119773"/>
              <a:gd name="connsiteX5" fmla="*/ 0 w 1926597"/>
              <a:gd name="connsiteY5" fmla="*/ 1119773 h 1119773"/>
              <a:gd name="connsiteX0" fmla="*/ 0 w 1999944"/>
              <a:gd name="connsiteY0" fmla="*/ 1154002 h 1154002"/>
              <a:gd name="connsiteX1" fmla="*/ 244491 w 1999944"/>
              <a:gd name="connsiteY1" fmla="*/ 503654 h 1154002"/>
              <a:gd name="connsiteX2" fmla="*/ 1393604 w 1999944"/>
              <a:gd name="connsiteY2" fmla="*/ 0 h 1154002"/>
              <a:gd name="connsiteX3" fmla="*/ 1999944 w 1999944"/>
              <a:gd name="connsiteY3" fmla="*/ 391187 h 1154002"/>
              <a:gd name="connsiteX4" fmla="*/ 1188231 w 1999944"/>
              <a:gd name="connsiteY4" fmla="*/ 948629 h 1154002"/>
              <a:gd name="connsiteX5" fmla="*/ 0 w 1999944"/>
              <a:gd name="connsiteY5" fmla="*/ 1154002 h 1154002"/>
              <a:gd name="connsiteX0" fmla="*/ 0 w 1999944"/>
              <a:gd name="connsiteY0" fmla="*/ 1178451 h 1178451"/>
              <a:gd name="connsiteX1" fmla="*/ 244491 w 1999944"/>
              <a:gd name="connsiteY1" fmla="*/ 528103 h 1178451"/>
              <a:gd name="connsiteX2" fmla="*/ 1476732 w 1999944"/>
              <a:gd name="connsiteY2" fmla="*/ 0 h 1178451"/>
              <a:gd name="connsiteX3" fmla="*/ 1999944 w 1999944"/>
              <a:gd name="connsiteY3" fmla="*/ 415636 h 1178451"/>
              <a:gd name="connsiteX4" fmla="*/ 1188231 w 1999944"/>
              <a:gd name="connsiteY4" fmla="*/ 973078 h 1178451"/>
              <a:gd name="connsiteX5" fmla="*/ 0 w 1999944"/>
              <a:gd name="connsiteY5" fmla="*/ 1178451 h 117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9944" h="1178451">
                <a:moveTo>
                  <a:pt x="0" y="1178451"/>
                </a:moveTo>
                <a:lnTo>
                  <a:pt x="244491" y="528103"/>
                </a:lnTo>
                <a:lnTo>
                  <a:pt x="1476732" y="0"/>
                </a:lnTo>
                <a:lnTo>
                  <a:pt x="1999944" y="415636"/>
                </a:lnTo>
                <a:lnTo>
                  <a:pt x="1188231" y="973078"/>
                </a:lnTo>
                <a:lnTo>
                  <a:pt x="0" y="1178451"/>
                </a:lnTo>
                <a:close/>
              </a:path>
            </a:pathLst>
          </a:custGeom>
          <a:solidFill>
            <a:srgbClr val="9974E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DAEC95-326A-4A7F-B6CF-4CEC34B22C72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048508" y="2452688"/>
            <a:ext cx="3491625" cy="2627856"/>
            <a:chOff x="4048508" y="2452688"/>
            <a:chExt cx="3491625" cy="262785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E6D3F0-6E26-4969-99C0-04055FCCA329}"/>
                </a:ext>
              </a:extLst>
            </p:cNvPr>
            <p:cNvSpPr/>
            <p:nvPr/>
          </p:nvSpPr>
          <p:spPr>
            <a:xfrm>
              <a:off x="4048508" y="2452688"/>
              <a:ext cx="1404555" cy="1694940"/>
            </a:xfrm>
            <a:custGeom>
              <a:avLst/>
              <a:gdLst>
                <a:gd name="connsiteX0" fmla="*/ 347662 w 1419225"/>
                <a:gd name="connsiteY0" fmla="*/ 538162 h 1714500"/>
                <a:gd name="connsiteX1" fmla="*/ 1133475 w 1419225"/>
                <a:gd name="connsiteY1" fmla="*/ 0 h 1714500"/>
                <a:gd name="connsiteX2" fmla="*/ 1419225 w 1419225"/>
                <a:gd name="connsiteY2" fmla="*/ 600075 h 1714500"/>
                <a:gd name="connsiteX3" fmla="*/ 776287 w 1419225"/>
                <a:gd name="connsiteY3" fmla="*/ 1666875 h 1714500"/>
                <a:gd name="connsiteX4" fmla="*/ 0 w 1419225"/>
                <a:gd name="connsiteY4" fmla="*/ 1714500 h 1714500"/>
                <a:gd name="connsiteX5" fmla="*/ 347662 w 1419225"/>
                <a:gd name="connsiteY5" fmla="*/ 538162 h 1714500"/>
                <a:gd name="connsiteX0" fmla="*/ 332992 w 1404555"/>
                <a:gd name="connsiteY0" fmla="*/ 538162 h 1694940"/>
                <a:gd name="connsiteX1" fmla="*/ 1118805 w 1404555"/>
                <a:gd name="connsiteY1" fmla="*/ 0 h 1694940"/>
                <a:gd name="connsiteX2" fmla="*/ 1404555 w 1404555"/>
                <a:gd name="connsiteY2" fmla="*/ 600075 h 1694940"/>
                <a:gd name="connsiteX3" fmla="*/ 761617 w 1404555"/>
                <a:gd name="connsiteY3" fmla="*/ 1666875 h 1694940"/>
                <a:gd name="connsiteX4" fmla="*/ 0 w 1404555"/>
                <a:gd name="connsiteY4" fmla="*/ 1694940 h 1694940"/>
                <a:gd name="connsiteX5" fmla="*/ 332992 w 1404555"/>
                <a:gd name="connsiteY5" fmla="*/ 538162 h 169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4555" h="1694940">
                  <a:moveTo>
                    <a:pt x="332992" y="538162"/>
                  </a:moveTo>
                  <a:lnTo>
                    <a:pt x="1118805" y="0"/>
                  </a:lnTo>
                  <a:lnTo>
                    <a:pt x="1404555" y="600075"/>
                  </a:lnTo>
                  <a:lnTo>
                    <a:pt x="761617" y="1666875"/>
                  </a:lnTo>
                  <a:lnTo>
                    <a:pt x="0" y="1694940"/>
                  </a:lnTo>
                  <a:lnTo>
                    <a:pt x="332992" y="53816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F3A729C-0683-4B82-B659-C6BEDF7DF606}"/>
                </a:ext>
              </a:extLst>
            </p:cNvPr>
            <p:cNvSpPr/>
            <p:nvPr/>
          </p:nvSpPr>
          <p:spPr>
            <a:xfrm>
              <a:off x="6782207" y="3021922"/>
              <a:ext cx="757926" cy="2058622"/>
            </a:xfrm>
            <a:custGeom>
              <a:avLst/>
              <a:gdLst>
                <a:gd name="connsiteX0" fmla="*/ 0 w 757926"/>
                <a:gd name="connsiteY0" fmla="*/ 435196 h 2024393"/>
                <a:gd name="connsiteX1" fmla="*/ 479205 w 757926"/>
                <a:gd name="connsiteY1" fmla="*/ 0 h 2024393"/>
                <a:gd name="connsiteX2" fmla="*/ 757926 w 757926"/>
                <a:gd name="connsiteY2" fmla="*/ 797044 h 2024393"/>
                <a:gd name="connsiteX3" fmla="*/ 586781 w 757926"/>
                <a:gd name="connsiteY3" fmla="*/ 2024393 h 2024393"/>
                <a:gd name="connsiteX4" fmla="*/ 117357 w 757926"/>
                <a:gd name="connsiteY4" fmla="*/ 1686995 h 2024393"/>
                <a:gd name="connsiteX5" fmla="*/ 0 w 757926"/>
                <a:gd name="connsiteY5" fmla="*/ 435196 h 2024393"/>
                <a:gd name="connsiteX0" fmla="*/ 0 w 757926"/>
                <a:gd name="connsiteY0" fmla="*/ 435196 h 2058622"/>
                <a:gd name="connsiteX1" fmla="*/ 479205 w 757926"/>
                <a:gd name="connsiteY1" fmla="*/ 0 h 2058622"/>
                <a:gd name="connsiteX2" fmla="*/ 757926 w 757926"/>
                <a:gd name="connsiteY2" fmla="*/ 797044 h 2058622"/>
                <a:gd name="connsiteX3" fmla="*/ 640570 w 757926"/>
                <a:gd name="connsiteY3" fmla="*/ 2058622 h 2058622"/>
                <a:gd name="connsiteX4" fmla="*/ 117357 w 757926"/>
                <a:gd name="connsiteY4" fmla="*/ 1686995 h 2058622"/>
                <a:gd name="connsiteX5" fmla="*/ 0 w 757926"/>
                <a:gd name="connsiteY5" fmla="*/ 435196 h 205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926" h="2058622">
                  <a:moveTo>
                    <a:pt x="0" y="435196"/>
                  </a:moveTo>
                  <a:lnTo>
                    <a:pt x="479205" y="0"/>
                  </a:lnTo>
                  <a:lnTo>
                    <a:pt x="757926" y="797044"/>
                  </a:lnTo>
                  <a:lnTo>
                    <a:pt x="640570" y="2058622"/>
                  </a:lnTo>
                  <a:lnTo>
                    <a:pt x="117357" y="1686995"/>
                  </a:lnTo>
                  <a:lnTo>
                    <a:pt x="0" y="435196"/>
                  </a:lnTo>
                  <a:close/>
                </a:path>
              </a:pathLst>
            </a:cu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971A8B2-53C8-491C-A2E7-552B906E840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918152" flipH="1">
            <a:off x="2516223" y="2221934"/>
            <a:ext cx="1682703" cy="674016"/>
          </a:xfrm>
          <a:prstGeom prst="leftArrow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7C9EB5-63BF-4770-8B4D-4F7E58AC9C44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925993" y="510145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aleway" panose="020B0503030101060003" pitchFamily="34" charset="0"/>
              </a:rPr>
              <a:t>Potable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F9A2A3-449A-41DD-B056-8BE88480F06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16509205">
            <a:off x="6599959" y="381986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aleway" panose="020B0503030101060003" pitchFamily="34" charset="0"/>
              </a:rPr>
              <a:t>Irrigation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54C1F5-E272-4D13-B9E5-3A9BDAB41E3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 rot="18122981">
            <a:off x="4139820" y="3010249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Niveau</a:t>
            </a:r>
            <a:endParaRPr lang="en-CA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Trophique</a:t>
            </a:r>
            <a:endParaRPr lang="en-CA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E472E01A-9BE8-4ACE-AF64-59E7D915EFE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389957">
            <a:off x="7650399" y="3714225"/>
            <a:ext cx="1871221" cy="67401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E10F5684-FC14-4D94-9A4D-490C6D76975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112944">
            <a:off x="6907142" y="5706134"/>
            <a:ext cx="1871221" cy="674016"/>
          </a:xfrm>
          <a:prstGeom prst="leftArrow">
            <a:avLst/>
          </a:prstGeom>
          <a:solidFill>
            <a:srgbClr val="997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13A7E0-B1A1-49FD-B730-0B454E86063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7212540">
            <a:off x="4022878" y="3970512"/>
            <a:ext cx="1511128" cy="1839951"/>
          </a:xfrm>
          <a:custGeom>
            <a:avLst/>
            <a:gdLst>
              <a:gd name="connsiteX0" fmla="*/ 347662 w 1419225"/>
              <a:gd name="connsiteY0" fmla="*/ 538162 h 1714500"/>
              <a:gd name="connsiteX1" fmla="*/ 1133475 w 1419225"/>
              <a:gd name="connsiteY1" fmla="*/ 0 h 1714500"/>
              <a:gd name="connsiteX2" fmla="*/ 1419225 w 1419225"/>
              <a:gd name="connsiteY2" fmla="*/ 600075 h 1714500"/>
              <a:gd name="connsiteX3" fmla="*/ 776287 w 1419225"/>
              <a:gd name="connsiteY3" fmla="*/ 1666875 h 1714500"/>
              <a:gd name="connsiteX4" fmla="*/ 0 w 1419225"/>
              <a:gd name="connsiteY4" fmla="*/ 1714500 h 1714500"/>
              <a:gd name="connsiteX5" fmla="*/ 347662 w 1419225"/>
              <a:gd name="connsiteY5" fmla="*/ 538162 h 1714500"/>
              <a:gd name="connsiteX0" fmla="*/ 347662 w 1450297"/>
              <a:gd name="connsiteY0" fmla="*/ 538162 h 1714500"/>
              <a:gd name="connsiteX1" fmla="*/ 1133475 w 1450297"/>
              <a:gd name="connsiteY1" fmla="*/ 0 h 1714500"/>
              <a:gd name="connsiteX2" fmla="*/ 1450297 w 1450297"/>
              <a:gd name="connsiteY2" fmla="*/ 651968 h 1714500"/>
              <a:gd name="connsiteX3" fmla="*/ 776287 w 1450297"/>
              <a:gd name="connsiteY3" fmla="*/ 1666875 h 1714500"/>
              <a:gd name="connsiteX4" fmla="*/ 0 w 1450297"/>
              <a:gd name="connsiteY4" fmla="*/ 1714500 h 1714500"/>
              <a:gd name="connsiteX5" fmla="*/ 347662 w 1450297"/>
              <a:gd name="connsiteY5" fmla="*/ 538162 h 1714500"/>
              <a:gd name="connsiteX0" fmla="*/ 347662 w 1450297"/>
              <a:gd name="connsiteY0" fmla="*/ 538162 h 1767451"/>
              <a:gd name="connsiteX1" fmla="*/ 1133475 w 1450297"/>
              <a:gd name="connsiteY1" fmla="*/ 0 h 1767451"/>
              <a:gd name="connsiteX2" fmla="*/ 1450297 w 1450297"/>
              <a:gd name="connsiteY2" fmla="*/ 651968 h 1767451"/>
              <a:gd name="connsiteX3" fmla="*/ 663722 w 1450297"/>
              <a:gd name="connsiteY3" fmla="*/ 1767451 h 1767451"/>
              <a:gd name="connsiteX4" fmla="*/ 0 w 1450297"/>
              <a:gd name="connsiteY4" fmla="*/ 1714500 h 1767451"/>
              <a:gd name="connsiteX5" fmla="*/ 347662 w 1450297"/>
              <a:gd name="connsiteY5" fmla="*/ 538162 h 1767451"/>
              <a:gd name="connsiteX0" fmla="*/ 347662 w 1511128"/>
              <a:gd name="connsiteY0" fmla="*/ 538162 h 1767451"/>
              <a:gd name="connsiteX1" fmla="*/ 1133475 w 1511128"/>
              <a:gd name="connsiteY1" fmla="*/ 0 h 1767451"/>
              <a:gd name="connsiteX2" fmla="*/ 1511128 w 1511128"/>
              <a:gd name="connsiteY2" fmla="*/ 633514 h 1767451"/>
              <a:gd name="connsiteX3" fmla="*/ 663722 w 1511128"/>
              <a:gd name="connsiteY3" fmla="*/ 1767451 h 1767451"/>
              <a:gd name="connsiteX4" fmla="*/ 0 w 1511128"/>
              <a:gd name="connsiteY4" fmla="*/ 1714500 h 1767451"/>
              <a:gd name="connsiteX5" fmla="*/ 347662 w 1511128"/>
              <a:gd name="connsiteY5" fmla="*/ 538162 h 1767451"/>
              <a:gd name="connsiteX0" fmla="*/ 347662 w 1511128"/>
              <a:gd name="connsiteY0" fmla="*/ 643417 h 1872706"/>
              <a:gd name="connsiteX1" fmla="*/ 1244622 w 1511128"/>
              <a:gd name="connsiteY1" fmla="*/ 0 h 1872706"/>
              <a:gd name="connsiteX2" fmla="*/ 1511128 w 1511128"/>
              <a:gd name="connsiteY2" fmla="*/ 738769 h 1872706"/>
              <a:gd name="connsiteX3" fmla="*/ 663722 w 1511128"/>
              <a:gd name="connsiteY3" fmla="*/ 1872706 h 1872706"/>
              <a:gd name="connsiteX4" fmla="*/ 0 w 1511128"/>
              <a:gd name="connsiteY4" fmla="*/ 1819755 h 1872706"/>
              <a:gd name="connsiteX5" fmla="*/ 347662 w 1511128"/>
              <a:gd name="connsiteY5" fmla="*/ 643417 h 1872706"/>
              <a:gd name="connsiteX0" fmla="*/ 347662 w 1511128"/>
              <a:gd name="connsiteY0" fmla="*/ 610662 h 1839951"/>
              <a:gd name="connsiteX1" fmla="*/ 1254559 w 1511128"/>
              <a:gd name="connsiteY1" fmla="*/ 0 h 1839951"/>
              <a:gd name="connsiteX2" fmla="*/ 1511128 w 1511128"/>
              <a:gd name="connsiteY2" fmla="*/ 706014 h 1839951"/>
              <a:gd name="connsiteX3" fmla="*/ 663722 w 1511128"/>
              <a:gd name="connsiteY3" fmla="*/ 1839951 h 1839951"/>
              <a:gd name="connsiteX4" fmla="*/ 0 w 1511128"/>
              <a:gd name="connsiteY4" fmla="*/ 1787000 h 1839951"/>
              <a:gd name="connsiteX5" fmla="*/ 347662 w 1511128"/>
              <a:gd name="connsiteY5" fmla="*/ 610662 h 183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1128" h="1839951">
                <a:moveTo>
                  <a:pt x="347662" y="610662"/>
                </a:moveTo>
                <a:lnTo>
                  <a:pt x="1254559" y="0"/>
                </a:lnTo>
                <a:lnTo>
                  <a:pt x="1511128" y="706014"/>
                </a:lnTo>
                <a:lnTo>
                  <a:pt x="663722" y="1839951"/>
                </a:lnTo>
                <a:lnTo>
                  <a:pt x="0" y="1787000"/>
                </a:lnTo>
                <a:lnTo>
                  <a:pt x="347662" y="610662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C3F2D08-5A30-4203-85FD-F421C09E7337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88120" y="2317784"/>
            <a:ext cx="2068402" cy="1124663"/>
          </a:xfrm>
          <a:custGeom>
            <a:avLst/>
            <a:gdLst>
              <a:gd name="connsiteX0" fmla="*/ 0 w 2053733"/>
              <a:gd name="connsiteY0" fmla="*/ 88017 h 1031756"/>
              <a:gd name="connsiteX1" fmla="*/ 1007307 w 2053733"/>
              <a:gd name="connsiteY1" fmla="*/ 0 h 1031756"/>
              <a:gd name="connsiteX2" fmla="*/ 2053733 w 2053733"/>
              <a:gd name="connsiteY2" fmla="*/ 625899 h 1031756"/>
              <a:gd name="connsiteX3" fmla="*/ 1618537 w 2053733"/>
              <a:gd name="connsiteY3" fmla="*/ 1031756 h 1031756"/>
              <a:gd name="connsiteX4" fmla="*/ 293390 w 2053733"/>
              <a:gd name="connsiteY4" fmla="*/ 792154 h 1031756"/>
              <a:gd name="connsiteX5" fmla="*/ 0 w 2053733"/>
              <a:gd name="connsiteY5" fmla="*/ 88017 h 1031756"/>
              <a:gd name="connsiteX0" fmla="*/ 0 w 2078182"/>
              <a:gd name="connsiteY0" fmla="*/ 127135 h 1031756"/>
              <a:gd name="connsiteX1" fmla="*/ 1031756 w 2078182"/>
              <a:gd name="connsiteY1" fmla="*/ 0 h 1031756"/>
              <a:gd name="connsiteX2" fmla="*/ 2078182 w 2078182"/>
              <a:gd name="connsiteY2" fmla="*/ 625899 h 1031756"/>
              <a:gd name="connsiteX3" fmla="*/ 1642986 w 2078182"/>
              <a:gd name="connsiteY3" fmla="*/ 1031756 h 1031756"/>
              <a:gd name="connsiteX4" fmla="*/ 317839 w 2078182"/>
              <a:gd name="connsiteY4" fmla="*/ 792154 h 1031756"/>
              <a:gd name="connsiteX5" fmla="*/ 0 w 2078182"/>
              <a:gd name="connsiteY5" fmla="*/ 127135 h 1031756"/>
              <a:gd name="connsiteX0" fmla="*/ 0 w 2039063"/>
              <a:gd name="connsiteY0" fmla="*/ 127135 h 1031756"/>
              <a:gd name="connsiteX1" fmla="*/ 1031756 w 2039063"/>
              <a:gd name="connsiteY1" fmla="*/ 0 h 1031756"/>
              <a:gd name="connsiteX2" fmla="*/ 2039063 w 2039063"/>
              <a:gd name="connsiteY2" fmla="*/ 669907 h 1031756"/>
              <a:gd name="connsiteX3" fmla="*/ 1642986 w 2039063"/>
              <a:gd name="connsiteY3" fmla="*/ 1031756 h 1031756"/>
              <a:gd name="connsiteX4" fmla="*/ 317839 w 2039063"/>
              <a:gd name="connsiteY4" fmla="*/ 792154 h 1031756"/>
              <a:gd name="connsiteX5" fmla="*/ 0 w 2039063"/>
              <a:gd name="connsiteY5" fmla="*/ 127135 h 1031756"/>
              <a:gd name="connsiteX0" fmla="*/ 0 w 2068402"/>
              <a:gd name="connsiteY0" fmla="*/ 127135 h 1031756"/>
              <a:gd name="connsiteX1" fmla="*/ 1031756 w 2068402"/>
              <a:gd name="connsiteY1" fmla="*/ 0 h 1031756"/>
              <a:gd name="connsiteX2" fmla="*/ 2068402 w 2068402"/>
              <a:gd name="connsiteY2" fmla="*/ 699246 h 1031756"/>
              <a:gd name="connsiteX3" fmla="*/ 1642986 w 2068402"/>
              <a:gd name="connsiteY3" fmla="*/ 1031756 h 1031756"/>
              <a:gd name="connsiteX4" fmla="*/ 317839 w 2068402"/>
              <a:gd name="connsiteY4" fmla="*/ 792154 h 1031756"/>
              <a:gd name="connsiteX5" fmla="*/ 0 w 2068402"/>
              <a:gd name="connsiteY5" fmla="*/ 127135 h 1031756"/>
              <a:gd name="connsiteX0" fmla="*/ 0 w 2068402"/>
              <a:gd name="connsiteY0" fmla="*/ 127135 h 1124663"/>
              <a:gd name="connsiteX1" fmla="*/ 1031756 w 2068402"/>
              <a:gd name="connsiteY1" fmla="*/ 0 h 1124663"/>
              <a:gd name="connsiteX2" fmla="*/ 2068402 w 2068402"/>
              <a:gd name="connsiteY2" fmla="*/ 699246 h 1124663"/>
              <a:gd name="connsiteX3" fmla="*/ 1579418 w 2068402"/>
              <a:gd name="connsiteY3" fmla="*/ 1124663 h 1124663"/>
              <a:gd name="connsiteX4" fmla="*/ 317839 w 2068402"/>
              <a:gd name="connsiteY4" fmla="*/ 792154 h 1124663"/>
              <a:gd name="connsiteX5" fmla="*/ 0 w 2068402"/>
              <a:gd name="connsiteY5" fmla="*/ 127135 h 1124663"/>
              <a:gd name="connsiteX0" fmla="*/ 0 w 2068402"/>
              <a:gd name="connsiteY0" fmla="*/ 127135 h 1124663"/>
              <a:gd name="connsiteX1" fmla="*/ 1031756 w 2068402"/>
              <a:gd name="connsiteY1" fmla="*/ 0 h 1124663"/>
              <a:gd name="connsiteX2" fmla="*/ 2068402 w 2068402"/>
              <a:gd name="connsiteY2" fmla="*/ 699246 h 1124663"/>
              <a:gd name="connsiteX3" fmla="*/ 1579418 w 2068402"/>
              <a:gd name="connsiteY3" fmla="*/ 1124663 h 1124663"/>
              <a:gd name="connsiteX4" fmla="*/ 288500 w 2068402"/>
              <a:gd name="connsiteY4" fmla="*/ 718807 h 1124663"/>
              <a:gd name="connsiteX5" fmla="*/ 0 w 2068402"/>
              <a:gd name="connsiteY5" fmla="*/ 127135 h 11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402" h="1124663">
                <a:moveTo>
                  <a:pt x="0" y="127135"/>
                </a:moveTo>
                <a:lnTo>
                  <a:pt x="1031756" y="0"/>
                </a:lnTo>
                <a:lnTo>
                  <a:pt x="2068402" y="699246"/>
                </a:lnTo>
                <a:lnTo>
                  <a:pt x="1579418" y="1124663"/>
                </a:lnTo>
                <a:lnTo>
                  <a:pt x="288500" y="718807"/>
                </a:lnTo>
                <a:lnTo>
                  <a:pt x="0" y="127135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55EAD33-F8A8-43A0-BC2E-482A6F4C60B9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816491" y="3036590"/>
            <a:ext cx="2087961" cy="2166199"/>
          </a:xfrm>
          <a:custGeom>
            <a:avLst/>
            <a:gdLst>
              <a:gd name="connsiteX0" fmla="*/ 625900 w 2063512"/>
              <a:gd name="connsiteY0" fmla="*/ 0 h 2166199"/>
              <a:gd name="connsiteX1" fmla="*/ 1931487 w 2063512"/>
              <a:gd name="connsiteY1" fmla="*/ 400967 h 2166199"/>
              <a:gd name="connsiteX2" fmla="*/ 2063512 w 2063512"/>
              <a:gd name="connsiteY2" fmla="*/ 1623427 h 2166199"/>
              <a:gd name="connsiteX3" fmla="*/ 806824 w 2063512"/>
              <a:gd name="connsiteY3" fmla="*/ 2166199 h 2166199"/>
              <a:gd name="connsiteX4" fmla="*/ 0 w 2063512"/>
              <a:gd name="connsiteY4" fmla="*/ 1095324 h 2166199"/>
              <a:gd name="connsiteX5" fmla="*/ 625900 w 2063512"/>
              <a:gd name="connsiteY5" fmla="*/ 0 h 2166199"/>
              <a:gd name="connsiteX0" fmla="*/ 616120 w 2053732"/>
              <a:gd name="connsiteY0" fmla="*/ 0 h 2166199"/>
              <a:gd name="connsiteX1" fmla="*/ 1921707 w 2053732"/>
              <a:gd name="connsiteY1" fmla="*/ 400967 h 2166199"/>
              <a:gd name="connsiteX2" fmla="*/ 2053732 w 2053732"/>
              <a:gd name="connsiteY2" fmla="*/ 1623427 h 2166199"/>
              <a:gd name="connsiteX3" fmla="*/ 797044 w 2053732"/>
              <a:gd name="connsiteY3" fmla="*/ 2166199 h 2166199"/>
              <a:gd name="connsiteX4" fmla="*/ 0 w 2053732"/>
              <a:gd name="connsiteY4" fmla="*/ 1061095 h 2166199"/>
              <a:gd name="connsiteX5" fmla="*/ 616120 w 2053732"/>
              <a:gd name="connsiteY5" fmla="*/ 0 h 2166199"/>
              <a:gd name="connsiteX0" fmla="*/ 650349 w 2087961"/>
              <a:gd name="connsiteY0" fmla="*/ 0 h 2166199"/>
              <a:gd name="connsiteX1" fmla="*/ 1955936 w 2087961"/>
              <a:gd name="connsiteY1" fmla="*/ 400967 h 2166199"/>
              <a:gd name="connsiteX2" fmla="*/ 2087961 w 2087961"/>
              <a:gd name="connsiteY2" fmla="*/ 1623427 h 2166199"/>
              <a:gd name="connsiteX3" fmla="*/ 831273 w 2087961"/>
              <a:gd name="connsiteY3" fmla="*/ 2166199 h 2166199"/>
              <a:gd name="connsiteX4" fmla="*/ 0 w 2087961"/>
              <a:gd name="connsiteY4" fmla="*/ 1080654 h 2166199"/>
              <a:gd name="connsiteX5" fmla="*/ 650349 w 2087961"/>
              <a:gd name="connsiteY5" fmla="*/ 0 h 216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7961" h="2166199">
                <a:moveTo>
                  <a:pt x="650349" y="0"/>
                </a:moveTo>
                <a:lnTo>
                  <a:pt x="1955936" y="400967"/>
                </a:lnTo>
                <a:lnTo>
                  <a:pt x="2087961" y="1623427"/>
                </a:lnTo>
                <a:lnTo>
                  <a:pt x="831273" y="2166199"/>
                </a:lnTo>
                <a:lnTo>
                  <a:pt x="0" y="1080654"/>
                </a:lnTo>
                <a:lnTo>
                  <a:pt x="650349" y="0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F11DC3-780A-4125-9E9B-492EC10F570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975370" y="3914764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Qualit</a:t>
            </a:r>
            <a:r>
              <a:rPr lang="fr-CA" dirty="0">
                <a:solidFill>
                  <a:schemeClr val="bg1"/>
                </a:solidFill>
                <a:latin typeface="Raleway" panose="020B0503030101060003" pitchFamily="34" charset="0"/>
              </a:rPr>
              <a:t>é</a:t>
            </a:r>
            <a:r>
              <a:rPr lang="en-CA" dirty="0">
                <a:solidFill>
                  <a:schemeClr val="bg1"/>
                </a:solidFill>
                <a:latin typeface="Raleway" panose="020B0503030101060003" pitchFamily="34" charset="0"/>
              </a:rPr>
              <a:t> de </a:t>
            </a:r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l’eau</a:t>
            </a:r>
            <a:endParaRPr lang="en-CA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472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79FFCF-441E-421C-878B-C5E678A34837}"/>
              </a:ext>
            </a:extLst>
          </p:cNvPr>
          <p:cNvCxnSpPr>
            <a:cxnSpLocks/>
            <a:stCxn id="29" idx="3"/>
            <a:endCxn id="35" idx="2"/>
          </p:cNvCxnSpPr>
          <p:nvPr/>
        </p:nvCxnSpPr>
        <p:spPr>
          <a:xfrm>
            <a:off x="4343399" y="2413686"/>
            <a:ext cx="957519" cy="10009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02B5E95-E162-426C-BD92-279C8DBF3422}"/>
              </a:ext>
            </a:extLst>
          </p:cNvPr>
          <p:cNvSpPr txBox="1"/>
          <p:nvPr/>
        </p:nvSpPr>
        <p:spPr>
          <a:xfrm>
            <a:off x="2540622" y="173523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u="sng" dirty="0">
                <a:latin typeface="Raleway" panose="020B0503030101060003" pitchFamily="34" charset="0"/>
              </a:rPr>
              <a:t>World views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E44C7F-229F-493F-8717-B0E5FCCCCE98}"/>
              </a:ext>
            </a:extLst>
          </p:cNvPr>
          <p:cNvSpPr/>
          <p:nvPr/>
        </p:nvSpPr>
        <p:spPr>
          <a:xfrm>
            <a:off x="2259418" y="2147798"/>
            <a:ext cx="2083981" cy="53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Public health</a:t>
            </a:r>
          </a:p>
          <a:p>
            <a:pPr algn="ctr"/>
            <a:r>
              <a:rPr lang="en-CA" sz="1200" dirty="0">
                <a:latin typeface="Raleway" panose="020B0503030101060003" pitchFamily="34" charset="0"/>
              </a:rPr>
              <a:t>(e.g. drinking, swimming) 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4E9387-42EC-4173-8F74-245E080CE4C3}"/>
              </a:ext>
            </a:extLst>
          </p:cNvPr>
          <p:cNvSpPr/>
          <p:nvPr/>
        </p:nvSpPr>
        <p:spPr>
          <a:xfrm>
            <a:off x="2259417" y="2766038"/>
            <a:ext cx="2083981" cy="53177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Industrial</a:t>
            </a:r>
          </a:p>
          <a:p>
            <a:pPr algn="ctr"/>
            <a:r>
              <a:rPr lang="en-CA" sz="1200" dirty="0">
                <a:latin typeface="Raleway" panose="020B0503030101060003" pitchFamily="34" charset="0"/>
              </a:rPr>
              <a:t>(e.g. livestock, irrigation)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545CDCD-96F8-4742-BAD0-316619168958}"/>
              </a:ext>
            </a:extLst>
          </p:cNvPr>
          <p:cNvSpPr/>
          <p:nvPr/>
        </p:nvSpPr>
        <p:spPr>
          <a:xfrm>
            <a:off x="2259417" y="3384278"/>
            <a:ext cx="2083981" cy="53177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Ecological</a:t>
            </a:r>
          </a:p>
          <a:p>
            <a:pPr algn="ctr"/>
            <a:r>
              <a:rPr lang="en-CA" sz="1200" dirty="0">
                <a:latin typeface="Raleway" panose="020B0503030101060003" pitchFamily="34" charset="0"/>
              </a:rPr>
              <a:t>(e.g. Eutrophication)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77D729-56F0-45D6-AB9D-84E87653DF96}"/>
              </a:ext>
            </a:extLst>
          </p:cNvPr>
          <p:cNvCxnSpPr>
            <a:cxnSpLocks/>
            <a:stCxn id="30" idx="3"/>
            <a:endCxn id="35" idx="2"/>
          </p:cNvCxnSpPr>
          <p:nvPr/>
        </p:nvCxnSpPr>
        <p:spPr>
          <a:xfrm>
            <a:off x="4343398" y="3031926"/>
            <a:ext cx="957520" cy="3826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B09DBCE-7822-4A48-820A-EE266C85A48B}"/>
              </a:ext>
            </a:extLst>
          </p:cNvPr>
          <p:cNvCxnSpPr>
            <a:cxnSpLocks/>
            <a:stCxn id="31" idx="3"/>
            <a:endCxn id="35" idx="2"/>
          </p:cNvCxnSpPr>
          <p:nvPr/>
        </p:nvCxnSpPr>
        <p:spPr>
          <a:xfrm flipV="1">
            <a:off x="4343398" y="3414602"/>
            <a:ext cx="957520" cy="2355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EB1A077-5B22-4366-944C-3F2C30D2C595}"/>
              </a:ext>
            </a:extLst>
          </p:cNvPr>
          <p:cNvSpPr/>
          <p:nvPr/>
        </p:nvSpPr>
        <p:spPr>
          <a:xfrm>
            <a:off x="5300918" y="2973350"/>
            <a:ext cx="1291856" cy="882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500" dirty="0">
                <a:latin typeface="Raleway" panose="020B0503030101060003" pitchFamily="34" charset="0"/>
              </a:rPr>
              <a:t>Water</a:t>
            </a:r>
          </a:p>
          <a:p>
            <a:pPr algn="ctr"/>
            <a:r>
              <a:rPr lang="en-CA" sz="1500" dirty="0">
                <a:latin typeface="Raleway" panose="020B0503030101060003" pitchFamily="34" charset="0"/>
              </a:rPr>
              <a:t>Quality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01A9E4-BA66-4B2E-A491-3A664F74CFD1}"/>
              </a:ext>
            </a:extLst>
          </p:cNvPr>
          <p:cNvSpPr txBox="1"/>
          <p:nvPr/>
        </p:nvSpPr>
        <p:spPr>
          <a:xfrm>
            <a:off x="7147157" y="189619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u="sng" dirty="0">
                <a:latin typeface="Raleway" panose="020B0503030101060003" pitchFamily="34" charset="0"/>
              </a:rPr>
              <a:t>Ecoservices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DFD51D-868D-448D-AC8D-36247EDC80C8}"/>
              </a:ext>
            </a:extLst>
          </p:cNvPr>
          <p:cNvSpPr txBox="1"/>
          <p:nvPr/>
        </p:nvSpPr>
        <p:spPr>
          <a:xfrm>
            <a:off x="7278603" y="2229020"/>
            <a:ext cx="13115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Raleway" panose="020B0503030101060003" pitchFamily="34" charset="0"/>
              </a:rPr>
              <a:t>Drinking</a:t>
            </a:r>
          </a:p>
          <a:p>
            <a:r>
              <a:rPr lang="en-CA" dirty="0">
                <a:latin typeface="Raleway" panose="020B0503030101060003" pitchFamily="34" charset="0"/>
              </a:rPr>
              <a:t>Livestock</a:t>
            </a:r>
          </a:p>
          <a:p>
            <a:r>
              <a:rPr lang="en-CA" dirty="0">
                <a:latin typeface="Raleway" panose="020B0503030101060003" pitchFamily="34" charset="0"/>
              </a:rPr>
              <a:t>Irrigation</a:t>
            </a:r>
          </a:p>
          <a:p>
            <a:r>
              <a:rPr lang="en-CA" dirty="0">
                <a:latin typeface="Raleway" panose="020B0503030101060003" pitchFamily="34" charset="0"/>
              </a:rPr>
              <a:t>Swimming</a:t>
            </a:r>
          </a:p>
          <a:p>
            <a:r>
              <a:rPr lang="en-CA" dirty="0">
                <a:latin typeface="Raleway" panose="020B0503030101060003" pitchFamily="34" charset="0"/>
              </a:rPr>
              <a:t>Aesthetic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348658-33A9-4C7C-B45C-D49FAA26F612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6592774" y="2832467"/>
            <a:ext cx="715081" cy="5821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C7D835-5644-4C1C-989E-0FF94474A95B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6592774" y="3078420"/>
            <a:ext cx="715081" cy="336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2F73B6-DA8E-4901-ABBF-A9837903C99F}"/>
              </a:ext>
            </a:extLst>
          </p:cNvPr>
          <p:cNvCxnSpPr>
            <a:cxnSpLocks/>
            <a:stCxn id="35" idx="6"/>
          </p:cNvCxnSpPr>
          <p:nvPr/>
        </p:nvCxnSpPr>
        <p:spPr>
          <a:xfrm flipV="1">
            <a:off x="6592774" y="2973350"/>
            <a:ext cx="703861" cy="44125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CF7603-534D-4DE6-9783-31D58DF13D67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6592774" y="3414602"/>
            <a:ext cx="724097" cy="2345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4C9E0CF-2950-4DDC-8CCF-6124B63A8C19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6592774" y="3414602"/>
            <a:ext cx="703861" cy="597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79D8DF4-B5EA-4225-A05A-25ACE6406DD2}"/>
              </a:ext>
            </a:extLst>
          </p:cNvPr>
          <p:cNvSpPr txBox="1"/>
          <p:nvPr/>
        </p:nvSpPr>
        <p:spPr>
          <a:xfrm>
            <a:off x="8834813" y="188026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u="sng" dirty="0">
                <a:latin typeface="Raleway" panose="020B0503030101060003" pitchFamily="34" charset="0"/>
              </a:rPr>
              <a:t>Metrics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221B315-35F8-4C26-9518-E2440D62E07B}"/>
              </a:ext>
            </a:extLst>
          </p:cNvPr>
          <p:cNvSpPr txBox="1"/>
          <p:nvPr/>
        </p:nvSpPr>
        <p:spPr>
          <a:xfrm>
            <a:off x="8617987" y="3575453"/>
            <a:ext cx="1292662" cy="225959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r"/>
            <a:r>
              <a:rPr lang="en-CA" dirty="0">
                <a:latin typeface="Raleway" panose="020B0503030101060003" pitchFamily="34" charset="0"/>
              </a:rPr>
              <a:t>Heavy metals</a:t>
            </a:r>
          </a:p>
          <a:p>
            <a:pPr algn="r"/>
            <a:r>
              <a:rPr lang="en-CA" dirty="0">
                <a:latin typeface="Raleway" panose="020B0503030101060003" pitchFamily="34" charset="0"/>
              </a:rPr>
              <a:t>Pesticides</a:t>
            </a:r>
          </a:p>
          <a:p>
            <a:pPr algn="r"/>
            <a:r>
              <a:rPr lang="en-CA" dirty="0">
                <a:latin typeface="Raleway" panose="020B0503030101060003" pitchFamily="34" charset="0"/>
              </a:rPr>
              <a:t>Fecal contamination</a:t>
            </a:r>
          </a:p>
          <a:p>
            <a:pPr algn="r"/>
            <a:r>
              <a:rPr lang="en-CA" dirty="0">
                <a:latin typeface="Raleway" panose="020B0503030101060003" pitchFamily="34" charset="0"/>
              </a:rPr>
              <a:t>Eutrophication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DD61B0-613E-4A53-9A87-87738444B02D}"/>
              </a:ext>
            </a:extLst>
          </p:cNvPr>
          <p:cNvSpPr/>
          <p:nvPr/>
        </p:nvSpPr>
        <p:spPr>
          <a:xfrm>
            <a:off x="8778978" y="2302251"/>
            <a:ext cx="144000" cy="79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21AC31-9266-4CAE-86C1-54333CBC49F6}"/>
              </a:ext>
            </a:extLst>
          </p:cNvPr>
          <p:cNvSpPr/>
          <p:nvPr/>
        </p:nvSpPr>
        <p:spPr>
          <a:xfrm>
            <a:off x="9049430" y="2302250"/>
            <a:ext cx="144000" cy="798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A52E90-0532-4AA1-814F-69E2B044A708}"/>
              </a:ext>
            </a:extLst>
          </p:cNvPr>
          <p:cNvSpPr/>
          <p:nvPr/>
        </p:nvSpPr>
        <p:spPr>
          <a:xfrm>
            <a:off x="9319882" y="2302249"/>
            <a:ext cx="144000" cy="99556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E75C13D-D79A-4358-B069-A69A3B703477}"/>
              </a:ext>
            </a:extLst>
          </p:cNvPr>
          <p:cNvSpPr/>
          <p:nvPr/>
        </p:nvSpPr>
        <p:spPr>
          <a:xfrm>
            <a:off x="9616281" y="3384278"/>
            <a:ext cx="155039" cy="19438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DF617E9-6BFB-4082-AEA5-C8C3D3D73CF5}"/>
              </a:ext>
            </a:extLst>
          </p:cNvPr>
          <p:cNvSpPr/>
          <p:nvPr/>
        </p:nvSpPr>
        <p:spPr>
          <a:xfrm>
            <a:off x="2259417" y="4050435"/>
            <a:ext cx="2083981" cy="53177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Recreational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C274A6-81C3-4DF9-9443-A63883E7B030}"/>
              </a:ext>
            </a:extLst>
          </p:cNvPr>
          <p:cNvCxnSpPr>
            <a:cxnSpLocks/>
            <a:stCxn id="49" idx="3"/>
            <a:endCxn id="35" idx="2"/>
          </p:cNvCxnSpPr>
          <p:nvPr/>
        </p:nvCxnSpPr>
        <p:spPr>
          <a:xfrm flipV="1">
            <a:off x="4343398" y="3414602"/>
            <a:ext cx="957520" cy="901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930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02B5E95-E162-426C-BD92-279C8DBF3422}"/>
              </a:ext>
            </a:extLst>
          </p:cNvPr>
          <p:cNvSpPr txBox="1"/>
          <p:nvPr/>
        </p:nvSpPr>
        <p:spPr>
          <a:xfrm>
            <a:off x="766631" y="1057584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u="sng" dirty="0">
                <a:latin typeface="Raleway" panose="020B0503030101060003" pitchFamily="34" charset="0"/>
              </a:rPr>
              <a:t>World views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9E44C7F-229F-493F-8717-B0E5FCCCCE98}"/>
              </a:ext>
            </a:extLst>
          </p:cNvPr>
          <p:cNvSpPr/>
          <p:nvPr/>
        </p:nvSpPr>
        <p:spPr>
          <a:xfrm>
            <a:off x="2461124" y="952307"/>
            <a:ext cx="2083981" cy="53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Public health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64E9387-42EC-4173-8F74-245E080CE4C3}"/>
              </a:ext>
            </a:extLst>
          </p:cNvPr>
          <p:cNvSpPr/>
          <p:nvPr/>
        </p:nvSpPr>
        <p:spPr>
          <a:xfrm>
            <a:off x="4923011" y="895140"/>
            <a:ext cx="2083981" cy="531776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Industrial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545CDCD-96F8-4742-BAD0-316619168958}"/>
              </a:ext>
            </a:extLst>
          </p:cNvPr>
          <p:cNvSpPr/>
          <p:nvPr/>
        </p:nvSpPr>
        <p:spPr>
          <a:xfrm>
            <a:off x="9997595" y="974643"/>
            <a:ext cx="2083981" cy="531776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Ecological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01A9E4-BA66-4B2E-A491-3A664F74CFD1}"/>
              </a:ext>
            </a:extLst>
          </p:cNvPr>
          <p:cNvSpPr txBox="1"/>
          <p:nvPr/>
        </p:nvSpPr>
        <p:spPr>
          <a:xfrm>
            <a:off x="333980" y="180655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u="sng" dirty="0">
                <a:latin typeface="Raleway" panose="020B0503030101060003" pitchFamily="34" charset="0"/>
              </a:rPr>
              <a:t>Ecoservices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9D8DF4-B5EA-4225-A05A-25ACE6406DD2}"/>
              </a:ext>
            </a:extLst>
          </p:cNvPr>
          <p:cNvSpPr txBox="1"/>
          <p:nvPr/>
        </p:nvSpPr>
        <p:spPr>
          <a:xfrm>
            <a:off x="483850" y="3059668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u="sng" dirty="0">
                <a:latin typeface="Raleway" panose="020B0503030101060003" pitchFamily="34" charset="0"/>
              </a:rPr>
              <a:t>Metrics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DF617E9-6BFB-4082-AEA5-C8C3D3D73CF5}"/>
              </a:ext>
            </a:extLst>
          </p:cNvPr>
          <p:cNvSpPr/>
          <p:nvPr/>
        </p:nvSpPr>
        <p:spPr>
          <a:xfrm>
            <a:off x="7454451" y="937457"/>
            <a:ext cx="2083981" cy="53177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Recreational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6DFC1-4160-4566-8186-A54B43486D34}"/>
              </a:ext>
            </a:extLst>
          </p:cNvPr>
          <p:cNvSpPr/>
          <p:nvPr/>
        </p:nvSpPr>
        <p:spPr>
          <a:xfrm>
            <a:off x="2244142" y="1780617"/>
            <a:ext cx="2438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(drinking, swimming)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A4A7D0-37BC-4D2F-BCC3-3DA6FB18C791}"/>
              </a:ext>
            </a:extLst>
          </p:cNvPr>
          <p:cNvSpPr/>
          <p:nvPr/>
        </p:nvSpPr>
        <p:spPr>
          <a:xfrm>
            <a:off x="4931389" y="1780617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livestock, irrigation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58C0D7-2B9C-4F02-8E81-3E33A664769A}"/>
              </a:ext>
            </a:extLst>
          </p:cNvPr>
          <p:cNvSpPr/>
          <p:nvPr/>
        </p:nvSpPr>
        <p:spPr>
          <a:xfrm>
            <a:off x="10227193" y="1901088"/>
            <a:ext cx="1697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trophic status</a:t>
            </a:r>
          </a:p>
          <a:p>
            <a:pPr algn="ctr"/>
            <a:r>
              <a:rPr lang="en-CA" dirty="0">
                <a:latin typeface="Raleway" panose="020B0503030101060003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B1651C-1F1D-4456-8879-A00BD3E01D85}"/>
              </a:ext>
            </a:extLst>
          </p:cNvPr>
          <p:cNvSpPr/>
          <p:nvPr/>
        </p:nvSpPr>
        <p:spPr>
          <a:xfrm>
            <a:off x="7411849" y="1901088"/>
            <a:ext cx="2169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Wildlife protection</a:t>
            </a:r>
          </a:p>
          <a:p>
            <a:pPr algn="ctr"/>
            <a:r>
              <a:rPr lang="fr-CA">
                <a:latin typeface="Raleway" panose="020B0503030101060003" pitchFamily="34" charset="0"/>
              </a:rPr>
              <a:t>S</a:t>
            </a:r>
            <a:r>
              <a:rPr lang="en-CA">
                <a:latin typeface="Raleway" panose="020B0503030101060003" pitchFamily="34" charset="0"/>
              </a:rPr>
              <a:t>wimming</a:t>
            </a:r>
            <a:endParaRPr lang="en-CA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FDA5CD-402C-44CA-BE29-BD35DE5102AC}"/>
              </a:ext>
            </a:extLst>
          </p:cNvPr>
          <p:cNvSpPr/>
          <p:nvPr/>
        </p:nvSpPr>
        <p:spPr>
          <a:xfrm>
            <a:off x="7101668" y="2799082"/>
            <a:ext cx="27895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>
                <a:latin typeface="Raleway" panose="020B0503030101060003" pitchFamily="34" charset="0"/>
              </a:rPr>
              <a:t>Pestices</a:t>
            </a:r>
            <a:r>
              <a:rPr lang="en-CA" dirty="0">
                <a:latin typeface="Raleway" panose="020B0503030101060003" pitchFamily="34" charset="0"/>
              </a:rPr>
              <a:t>, metals, </a:t>
            </a:r>
          </a:p>
          <a:p>
            <a:pPr algn="ctr"/>
            <a:r>
              <a:rPr lang="en-CA" dirty="0">
                <a:latin typeface="Raleway" panose="020B0503030101060003" pitchFamily="34" charset="0"/>
              </a:rPr>
              <a:t>Other organic chemicals</a:t>
            </a:r>
          </a:p>
          <a:p>
            <a:pPr algn="ctr"/>
            <a:r>
              <a:rPr lang="en-CA" dirty="0">
                <a:latin typeface="Raleway" panose="020B0503030101060003" pitchFamily="34" charset="0"/>
              </a:rPr>
              <a:t>microbiological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13264E-49D6-41E8-9AF5-F03855168D56}"/>
              </a:ext>
            </a:extLst>
          </p:cNvPr>
          <p:cNvSpPr/>
          <p:nvPr/>
        </p:nvSpPr>
        <p:spPr>
          <a:xfrm>
            <a:off x="4952544" y="2736502"/>
            <a:ext cx="20249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>
                <a:latin typeface="Raleway" panose="020B0503030101060003" pitchFamily="34" charset="0"/>
              </a:rPr>
              <a:t>Pestices</a:t>
            </a:r>
            <a:r>
              <a:rPr lang="en-CA" dirty="0">
                <a:latin typeface="Raleway" panose="020B0503030101060003" pitchFamily="34" charset="0"/>
              </a:rPr>
              <a:t>, metals, </a:t>
            </a:r>
          </a:p>
          <a:p>
            <a:pPr algn="ctr"/>
            <a:r>
              <a:rPr lang="en-CA" dirty="0">
                <a:latin typeface="Raleway" panose="020B0503030101060003" pitchFamily="34" charset="0"/>
              </a:rPr>
              <a:t>microbiological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DB29BC-374C-45CF-BEBC-1F924EF25F1F}"/>
              </a:ext>
            </a:extLst>
          </p:cNvPr>
          <p:cNvSpPr/>
          <p:nvPr/>
        </p:nvSpPr>
        <p:spPr>
          <a:xfrm>
            <a:off x="2231211" y="2935069"/>
            <a:ext cx="27895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>
                <a:latin typeface="Raleway" panose="020B0503030101060003" pitchFamily="34" charset="0"/>
              </a:rPr>
              <a:t>Pestices</a:t>
            </a:r>
            <a:r>
              <a:rPr lang="en-CA" dirty="0">
                <a:latin typeface="Raleway" panose="020B0503030101060003" pitchFamily="34" charset="0"/>
              </a:rPr>
              <a:t>, metals, </a:t>
            </a:r>
          </a:p>
          <a:p>
            <a:pPr algn="ctr"/>
            <a:r>
              <a:rPr lang="en-CA" dirty="0">
                <a:latin typeface="Raleway" panose="020B0503030101060003" pitchFamily="34" charset="0"/>
              </a:rPr>
              <a:t>Other organic chemicals</a:t>
            </a:r>
          </a:p>
          <a:p>
            <a:pPr algn="ctr"/>
            <a:r>
              <a:rPr lang="en-CA" dirty="0">
                <a:latin typeface="Raleway" panose="020B0503030101060003" pitchFamily="34" charset="0"/>
              </a:rPr>
              <a:t>microbiological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68B1D3-521F-4B0D-8538-4224A200B97F}"/>
              </a:ext>
            </a:extLst>
          </p:cNvPr>
          <p:cNvSpPr/>
          <p:nvPr/>
        </p:nvSpPr>
        <p:spPr>
          <a:xfrm>
            <a:off x="10084525" y="2942088"/>
            <a:ext cx="1983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Nutrients  </a:t>
            </a:r>
          </a:p>
          <a:p>
            <a:pPr algn="ctr"/>
            <a:r>
              <a:rPr lang="en-CA" dirty="0">
                <a:latin typeface="Raleway" panose="020B0503030101060003" pitchFamily="34" charset="0"/>
              </a:rPr>
              <a:t>&amp;microbiological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F7C2AD-201F-4B33-B577-CDCAD848FFFD}"/>
              </a:ext>
            </a:extLst>
          </p:cNvPr>
          <p:cNvSpPr txBox="1"/>
          <p:nvPr/>
        </p:nvSpPr>
        <p:spPr>
          <a:xfrm>
            <a:off x="526230" y="4619527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i="1" u="sng" dirty="0">
                <a:latin typeface="Raleway" panose="020B0503030101060003" pitchFamily="34" charset="0"/>
              </a:rPr>
              <a:t>Perspective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C80FF7-3C93-4A33-B5D6-5FB8013A49C8}"/>
              </a:ext>
            </a:extLst>
          </p:cNvPr>
          <p:cNvSpPr/>
          <p:nvPr/>
        </p:nvSpPr>
        <p:spPr>
          <a:xfrm>
            <a:off x="2834864" y="4549389"/>
            <a:ext cx="140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Organismal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CA6F13-0775-4096-85A1-35D575EB23A1}"/>
              </a:ext>
            </a:extLst>
          </p:cNvPr>
          <p:cNvSpPr/>
          <p:nvPr/>
        </p:nvSpPr>
        <p:spPr>
          <a:xfrm>
            <a:off x="5452558" y="4549389"/>
            <a:ext cx="140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Organismal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9883F2-1CA9-4F6C-A1F9-29EEB321D392}"/>
              </a:ext>
            </a:extLst>
          </p:cNvPr>
          <p:cNvSpPr/>
          <p:nvPr/>
        </p:nvSpPr>
        <p:spPr>
          <a:xfrm>
            <a:off x="7586158" y="4549389"/>
            <a:ext cx="140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Organismal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610977-C574-445A-AD08-0F2AE0F0D160}"/>
              </a:ext>
            </a:extLst>
          </p:cNvPr>
          <p:cNvSpPr/>
          <p:nvPr/>
        </p:nvSpPr>
        <p:spPr>
          <a:xfrm>
            <a:off x="10269182" y="4549389"/>
            <a:ext cx="1540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err="1">
                <a:latin typeface="Raleway" panose="020B0503030101060003" pitchFamily="34" charset="0"/>
              </a:rPr>
              <a:t>Ecosystemic</a:t>
            </a:r>
            <a:endParaRPr lang="en-CA" dirty="0"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43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0" descr="Image result for Lake Pulse">
            <a:extLst>
              <a:ext uri="{FF2B5EF4-FFF2-40B4-BE49-F238E27FC236}">
                <a16:creationId xmlns:a16="http://schemas.microsoft.com/office/drawing/2014/main" id="{15C95536-3F9A-407A-AE7E-400E7A2FDB9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776" y="4812954"/>
            <a:ext cx="3402771" cy="178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8D96B2-503C-436F-9C59-2AE70A8F7FA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232634" y="3077837"/>
            <a:ext cx="2498104" cy="325195"/>
          </a:xfrm>
          <a:custGeom>
            <a:avLst/>
            <a:gdLst>
              <a:gd name="connsiteX0" fmla="*/ 0 w 2498104"/>
              <a:gd name="connsiteY0" fmla="*/ 485497 h 499637"/>
              <a:gd name="connsiteX1" fmla="*/ 1239625 w 2498104"/>
              <a:gd name="connsiteY1" fmla="*/ 16 h 499637"/>
              <a:gd name="connsiteX2" fmla="*/ 2498104 w 2498104"/>
              <a:gd name="connsiteY2" fmla="*/ 499637 h 49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8104" h="499637">
                <a:moveTo>
                  <a:pt x="0" y="485497"/>
                </a:moveTo>
                <a:cubicBezTo>
                  <a:pt x="411637" y="241578"/>
                  <a:pt x="823274" y="-2341"/>
                  <a:pt x="1239625" y="16"/>
                </a:cubicBezTo>
                <a:cubicBezTo>
                  <a:pt x="1655976" y="2373"/>
                  <a:pt x="2077040" y="251005"/>
                  <a:pt x="2498104" y="499637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24948E4-E60D-492C-A0F1-E9C117C9E07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V="1">
            <a:off x="4232634" y="4615993"/>
            <a:ext cx="2498104" cy="474482"/>
          </a:xfrm>
          <a:custGeom>
            <a:avLst/>
            <a:gdLst>
              <a:gd name="connsiteX0" fmla="*/ 0 w 2498104"/>
              <a:gd name="connsiteY0" fmla="*/ 485497 h 499637"/>
              <a:gd name="connsiteX1" fmla="*/ 1239625 w 2498104"/>
              <a:gd name="connsiteY1" fmla="*/ 16 h 499637"/>
              <a:gd name="connsiteX2" fmla="*/ 2498104 w 2498104"/>
              <a:gd name="connsiteY2" fmla="*/ 499637 h 499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8104" h="499637">
                <a:moveTo>
                  <a:pt x="0" y="485497"/>
                </a:moveTo>
                <a:cubicBezTo>
                  <a:pt x="411637" y="241578"/>
                  <a:pt x="823274" y="-2341"/>
                  <a:pt x="1239625" y="16"/>
                </a:cubicBezTo>
                <a:cubicBezTo>
                  <a:pt x="1655976" y="2373"/>
                  <a:pt x="2077040" y="251005"/>
                  <a:pt x="2498104" y="499637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A0C0C-311F-4C84-AB61-6747F65FA4E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689131" y="2585394"/>
            <a:ext cx="143180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Δ</a:t>
            </a:r>
            <a:r>
              <a:rPr kumimoji="0" lang="fr-CA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climat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1AD0B3-2DD9-4970-8C0F-7DC4F5B883B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061416" y="5098025"/>
            <a:ext cx="93166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Δ</a:t>
            </a:r>
            <a:r>
              <a:rPr kumimoji="0" lang="fr-CA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LU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A94B20-DFC5-4C17-A08F-5D67F8939DA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04105" y="282428"/>
            <a:ext cx="9467796" cy="12926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6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Mission: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É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valuer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la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vulnérabilité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des services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rendus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par les lacs aux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changements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climatiques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et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dans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l’utilisation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du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territoire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DFB1AA-FEA4-49D2-B05F-CCD67376B024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77941" y="2240250"/>
            <a:ext cx="3681667" cy="3543240"/>
            <a:chOff x="377941" y="2240250"/>
            <a:chExt cx="3681667" cy="354324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76A9E7-A603-40E5-A835-3A5DB6A9CB47}"/>
                </a:ext>
              </a:extLst>
            </p:cNvPr>
            <p:cNvSpPr/>
            <p:nvPr/>
          </p:nvSpPr>
          <p:spPr>
            <a:xfrm rot="17212540">
              <a:off x="542353" y="3892978"/>
              <a:ext cx="1511128" cy="1839951"/>
            </a:xfrm>
            <a:custGeom>
              <a:avLst/>
              <a:gdLst>
                <a:gd name="connsiteX0" fmla="*/ 347662 w 1419225"/>
                <a:gd name="connsiteY0" fmla="*/ 538162 h 1714500"/>
                <a:gd name="connsiteX1" fmla="*/ 1133475 w 1419225"/>
                <a:gd name="connsiteY1" fmla="*/ 0 h 1714500"/>
                <a:gd name="connsiteX2" fmla="*/ 1419225 w 1419225"/>
                <a:gd name="connsiteY2" fmla="*/ 600075 h 1714500"/>
                <a:gd name="connsiteX3" fmla="*/ 776287 w 1419225"/>
                <a:gd name="connsiteY3" fmla="*/ 1666875 h 1714500"/>
                <a:gd name="connsiteX4" fmla="*/ 0 w 1419225"/>
                <a:gd name="connsiteY4" fmla="*/ 1714500 h 1714500"/>
                <a:gd name="connsiteX5" fmla="*/ 347662 w 1419225"/>
                <a:gd name="connsiteY5" fmla="*/ 538162 h 1714500"/>
                <a:gd name="connsiteX0" fmla="*/ 347662 w 1450297"/>
                <a:gd name="connsiteY0" fmla="*/ 538162 h 1714500"/>
                <a:gd name="connsiteX1" fmla="*/ 1133475 w 1450297"/>
                <a:gd name="connsiteY1" fmla="*/ 0 h 1714500"/>
                <a:gd name="connsiteX2" fmla="*/ 1450297 w 1450297"/>
                <a:gd name="connsiteY2" fmla="*/ 651968 h 1714500"/>
                <a:gd name="connsiteX3" fmla="*/ 776287 w 1450297"/>
                <a:gd name="connsiteY3" fmla="*/ 1666875 h 1714500"/>
                <a:gd name="connsiteX4" fmla="*/ 0 w 1450297"/>
                <a:gd name="connsiteY4" fmla="*/ 1714500 h 1714500"/>
                <a:gd name="connsiteX5" fmla="*/ 347662 w 1450297"/>
                <a:gd name="connsiteY5" fmla="*/ 538162 h 1714500"/>
                <a:gd name="connsiteX0" fmla="*/ 347662 w 1450297"/>
                <a:gd name="connsiteY0" fmla="*/ 538162 h 1767451"/>
                <a:gd name="connsiteX1" fmla="*/ 1133475 w 1450297"/>
                <a:gd name="connsiteY1" fmla="*/ 0 h 1767451"/>
                <a:gd name="connsiteX2" fmla="*/ 1450297 w 1450297"/>
                <a:gd name="connsiteY2" fmla="*/ 651968 h 1767451"/>
                <a:gd name="connsiteX3" fmla="*/ 663722 w 1450297"/>
                <a:gd name="connsiteY3" fmla="*/ 1767451 h 1767451"/>
                <a:gd name="connsiteX4" fmla="*/ 0 w 1450297"/>
                <a:gd name="connsiteY4" fmla="*/ 1714500 h 1767451"/>
                <a:gd name="connsiteX5" fmla="*/ 347662 w 1450297"/>
                <a:gd name="connsiteY5" fmla="*/ 538162 h 1767451"/>
                <a:gd name="connsiteX0" fmla="*/ 347662 w 1511128"/>
                <a:gd name="connsiteY0" fmla="*/ 538162 h 1767451"/>
                <a:gd name="connsiteX1" fmla="*/ 1133475 w 1511128"/>
                <a:gd name="connsiteY1" fmla="*/ 0 h 1767451"/>
                <a:gd name="connsiteX2" fmla="*/ 1511128 w 1511128"/>
                <a:gd name="connsiteY2" fmla="*/ 633514 h 1767451"/>
                <a:gd name="connsiteX3" fmla="*/ 663722 w 1511128"/>
                <a:gd name="connsiteY3" fmla="*/ 1767451 h 1767451"/>
                <a:gd name="connsiteX4" fmla="*/ 0 w 1511128"/>
                <a:gd name="connsiteY4" fmla="*/ 1714500 h 1767451"/>
                <a:gd name="connsiteX5" fmla="*/ 347662 w 1511128"/>
                <a:gd name="connsiteY5" fmla="*/ 538162 h 1767451"/>
                <a:gd name="connsiteX0" fmla="*/ 347662 w 1511128"/>
                <a:gd name="connsiteY0" fmla="*/ 643417 h 1872706"/>
                <a:gd name="connsiteX1" fmla="*/ 1244622 w 1511128"/>
                <a:gd name="connsiteY1" fmla="*/ 0 h 1872706"/>
                <a:gd name="connsiteX2" fmla="*/ 1511128 w 1511128"/>
                <a:gd name="connsiteY2" fmla="*/ 738769 h 1872706"/>
                <a:gd name="connsiteX3" fmla="*/ 663722 w 1511128"/>
                <a:gd name="connsiteY3" fmla="*/ 1872706 h 1872706"/>
                <a:gd name="connsiteX4" fmla="*/ 0 w 1511128"/>
                <a:gd name="connsiteY4" fmla="*/ 1819755 h 1872706"/>
                <a:gd name="connsiteX5" fmla="*/ 347662 w 1511128"/>
                <a:gd name="connsiteY5" fmla="*/ 643417 h 1872706"/>
                <a:gd name="connsiteX0" fmla="*/ 347662 w 1511128"/>
                <a:gd name="connsiteY0" fmla="*/ 610662 h 1839951"/>
                <a:gd name="connsiteX1" fmla="*/ 1254559 w 1511128"/>
                <a:gd name="connsiteY1" fmla="*/ 0 h 1839951"/>
                <a:gd name="connsiteX2" fmla="*/ 1511128 w 1511128"/>
                <a:gd name="connsiteY2" fmla="*/ 706014 h 1839951"/>
                <a:gd name="connsiteX3" fmla="*/ 663722 w 1511128"/>
                <a:gd name="connsiteY3" fmla="*/ 1839951 h 1839951"/>
                <a:gd name="connsiteX4" fmla="*/ 0 w 1511128"/>
                <a:gd name="connsiteY4" fmla="*/ 1787000 h 1839951"/>
                <a:gd name="connsiteX5" fmla="*/ 347662 w 1511128"/>
                <a:gd name="connsiteY5" fmla="*/ 610662 h 18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128" h="1839951">
                  <a:moveTo>
                    <a:pt x="347662" y="610662"/>
                  </a:moveTo>
                  <a:lnTo>
                    <a:pt x="1254559" y="0"/>
                  </a:lnTo>
                  <a:lnTo>
                    <a:pt x="1511128" y="706014"/>
                  </a:lnTo>
                  <a:lnTo>
                    <a:pt x="663722" y="1839951"/>
                  </a:lnTo>
                  <a:lnTo>
                    <a:pt x="0" y="1787000"/>
                  </a:lnTo>
                  <a:lnTo>
                    <a:pt x="347662" y="610662"/>
                  </a:lnTo>
                  <a:close/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C3C51-25AC-4C7C-BD29-A893E45B2E24}"/>
                </a:ext>
              </a:extLst>
            </p:cNvPr>
            <p:cNvSpPr/>
            <p:nvPr/>
          </p:nvSpPr>
          <p:spPr>
            <a:xfrm>
              <a:off x="1707595" y="2240250"/>
              <a:ext cx="2068402" cy="1124663"/>
            </a:xfrm>
            <a:custGeom>
              <a:avLst/>
              <a:gdLst>
                <a:gd name="connsiteX0" fmla="*/ 0 w 2053733"/>
                <a:gd name="connsiteY0" fmla="*/ 88017 h 1031756"/>
                <a:gd name="connsiteX1" fmla="*/ 1007307 w 2053733"/>
                <a:gd name="connsiteY1" fmla="*/ 0 h 1031756"/>
                <a:gd name="connsiteX2" fmla="*/ 2053733 w 2053733"/>
                <a:gd name="connsiteY2" fmla="*/ 625899 h 1031756"/>
                <a:gd name="connsiteX3" fmla="*/ 1618537 w 2053733"/>
                <a:gd name="connsiteY3" fmla="*/ 1031756 h 1031756"/>
                <a:gd name="connsiteX4" fmla="*/ 293390 w 2053733"/>
                <a:gd name="connsiteY4" fmla="*/ 792154 h 1031756"/>
                <a:gd name="connsiteX5" fmla="*/ 0 w 2053733"/>
                <a:gd name="connsiteY5" fmla="*/ 88017 h 1031756"/>
                <a:gd name="connsiteX0" fmla="*/ 0 w 2078182"/>
                <a:gd name="connsiteY0" fmla="*/ 127135 h 1031756"/>
                <a:gd name="connsiteX1" fmla="*/ 1031756 w 2078182"/>
                <a:gd name="connsiteY1" fmla="*/ 0 h 1031756"/>
                <a:gd name="connsiteX2" fmla="*/ 2078182 w 2078182"/>
                <a:gd name="connsiteY2" fmla="*/ 625899 h 1031756"/>
                <a:gd name="connsiteX3" fmla="*/ 1642986 w 2078182"/>
                <a:gd name="connsiteY3" fmla="*/ 1031756 h 1031756"/>
                <a:gd name="connsiteX4" fmla="*/ 317839 w 2078182"/>
                <a:gd name="connsiteY4" fmla="*/ 792154 h 1031756"/>
                <a:gd name="connsiteX5" fmla="*/ 0 w 2078182"/>
                <a:gd name="connsiteY5" fmla="*/ 127135 h 1031756"/>
                <a:gd name="connsiteX0" fmla="*/ 0 w 2039063"/>
                <a:gd name="connsiteY0" fmla="*/ 127135 h 1031756"/>
                <a:gd name="connsiteX1" fmla="*/ 1031756 w 2039063"/>
                <a:gd name="connsiteY1" fmla="*/ 0 h 1031756"/>
                <a:gd name="connsiteX2" fmla="*/ 2039063 w 2039063"/>
                <a:gd name="connsiteY2" fmla="*/ 669907 h 1031756"/>
                <a:gd name="connsiteX3" fmla="*/ 1642986 w 2039063"/>
                <a:gd name="connsiteY3" fmla="*/ 1031756 h 1031756"/>
                <a:gd name="connsiteX4" fmla="*/ 317839 w 2039063"/>
                <a:gd name="connsiteY4" fmla="*/ 792154 h 1031756"/>
                <a:gd name="connsiteX5" fmla="*/ 0 w 2039063"/>
                <a:gd name="connsiteY5" fmla="*/ 127135 h 1031756"/>
                <a:gd name="connsiteX0" fmla="*/ 0 w 2068402"/>
                <a:gd name="connsiteY0" fmla="*/ 127135 h 1031756"/>
                <a:gd name="connsiteX1" fmla="*/ 1031756 w 2068402"/>
                <a:gd name="connsiteY1" fmla="*/ 0 h 1031756"/>
                <a:gd name="connsiteX2" fmla="*/ 2068402 w 2068402"/>
                <a:gd name="connsiteY2" fmla="*/ 699246 h 1031756"/>
                <a:gd name="connsiteX3" fmla="*/ 1642986 w 2068402"/>
                <a:gd name="connsiteY3" fmla="*/ 1031756 h 1031756"/>
                <a:gd name="connsiteX4" fmla="*/ 317839 w 2068402"/>
                <a:gd name="connsiteY4" fmla="*/ 792154 h 1031756"/>
                <a:gd name="connsiteX5" fmla="*/ 0 w 2068402"/>
                <a:gd name="connsiteY5" fmla="*/ 127135 h 1031756"/>
                <a:gd name="connsiteX0" fmla="*/ 0 w 2068402"/>
                <a:gd name="connsiteY0" fmla="*/ 127135 h 1124663"/>
                <a:gd name="connsiteX1" fmla="*/ 1031756 w 2068402"/>
                <a:gd name="connsiteY1" fmla="*/ 0 h 1124663"/>
                <a:gd name="connsiteX2" fmla="*/ 2068402 w 2068402"/>
                <a:gd name="connsiteY2" fmla="*/ 699246 h 1124663"/>
                <a:gd name="connsiteX3" fmla="*/ 1579418 w 2068402"/>
                <a:gd name="connsiteY3" fmla="*/ 1124663 h 1124663"/>
                <a:gd name="connsiteX4" fmla="*/ 317839 w 2068402"/>
                <a:gd name="connsiteY4" fmla="*/ 792154 h 1124663"/>
                <a:gd name="connsiteX5" fmla="*/ 0 w 2068402"/>
                <a:gd name="connsiteY5" fmla="*/ 127135 h 1124663"/>
                <a:gd name="connsiteX0" fmla="*/ 0 w 2068402"/>
                <a:gd name="connsiteY0" fmla="*/ 127135 h 1124663"/>
                <a:gd name="connsiteX1" fmla="*/ 1031756 w 2068402"/>
                <a:gd name="connsiteY1" fmla="*/ 0 h 1124663"/>
                <a:gd name="connsiteX2" fmla="*/ 2068402 w 2068402"/>
                <a:gd name="connsiteY2" fmla="*/ 699246 h 1124663"/>
                <a:gd name="connsiteX3" fmla="*/ 1579418 w 2068402"/>
                <a:gd name="connsiteY3" fmla="*/ 1124663 h 1124663"/>
                <a:gd name="connsiteX4" fmla="*/ 288500 w 2068402"/>
                <a:gd name="connsiteY4" fmla="*/ 718807 h 1124663"/>
                <a:gd name="connsiteX5" fmla="*/ 0 w 2068402"/>
                <a:gd name="connsiteY5" fmla="*/ 127135 h 112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8402" h="1124663">
                  <a:moveTo>
                    <a:pt x="0" y="127135"/>
                  </a:moveTo>
                  <a:lnTo>
                    <a:pt x="1031756" y="0"/>
                  </a:lnTo>
                  <a:lnTo>
                    <a:pt x="2068402" y="699246"/>
                  </a:lnTo>
                  <a:lnTo>
                    <a:pt x="1579418" y="1124663"/>
                  </a:lnTo>
                  <a:lnTo>
                    <a:pt x="288500" y="718807"/>
                  </a:lnTo>
                  <a:lnTo>
                    <a:pt x="0" y="127135"/>
                  </a:lnTo>
                  <a:close/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DCA40FC-3DF2-42CF-9731-7C1073781361}"/>
                </a:ext>
              </a:extLst>
            </p:cNvPr>
            <p:cNvGrpSpPr/>
            <p:nvPr/>
          </p:nvGrpSpPr>
          <p:grpSpPr>
            <a:xfrm>
              <a:off x="567983" y="2375154"/>
              <a:ext cx="3491625" cy="3408336"/>
              <a:chOff x="567983" y="2375154"/>
              <a:chExt cx="3491625" cy="3408336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8F55AF0-C622-4D20-B1B5-8EAB652262C2}"/>
                  </a:ext>
                </a:extLst>
              </p:cNvPr>
              <p:cNvSpPr/>
              <p:nvPr/>
            </p:nvSpPr>
            <p:spPr>
              <a:xfrm>
                <a:off x="1919815" y="4605039"/>
                <a:ext cx="1999944" cy="1178451"/>
              </a:xfrm>
              <a:custGeom>
                <a:avLst/>
                <a:gdLst>
                  <a:gd name="connsiteX0" fmla="*/ 0 w 1926597"/>
                  <a:gd name="connsiteY0" fmla="*/ 1119773 h 1119773"/>
                  <a:gd name="connsiteX1" fmla="*/ 185814 w 1926597"/>
                  <a:gd name="connsiteY1" fmla="*/ 503654 h 1119773"/>
                  <a:gd name="connsiteX2" fmla="*/ 1320257 w 1926597"/>
                  <a:gd name="connsiteY2" fmla="*/ 0 h 1119773"/>
                  <a:gd name="connsiteX3" fmla="*/ 1926597 w 1926597"/>
                  <a:gd name="connsiteY3" fmla="*/ 391187 h 1119773"/>
                  <a:gd name="connsiteX4" fmla="*/ 1114884 w 1926597"/>
                  <a:gd name="connsiteY4" fmla="*/ 948629 h 1119773"/>
                  <a:gd name="connsiteX5" fmla="*/ 0 w 1926597"/>
                  <a:gd name="connsiteY5" fmla="*/ 1119773 h 1119773"/>
                  <a:gd name="connsiteX0" fmla="*/ 0 w 1926597"/>
                  <a:gd name="connsiteY0" fmla="*/ 1119773 h 1119773"/>
                  <a:gd name="connsiteX1" fmla="*/ 171144 w 1926597"/>
                  <a:gd name="connsiteY1" fmla="*/ 503654 h 1119773"/>
                  <a:gd name="connsiteX2" fmla="*/ 1320257 w 1926597"/>
                  <a:gd name="connsiteY2" fmla="*/ 0 h 1119773"/>
                  <a:gd name="connsiteX3" fmla="*/ 1926597 w 1926597"/>
                  <a:gd name="connsiteY3" fmla="*/ 391187 h 1119773"/>
                  <a:gd name="connsiteX4" fmla="*/ 1114884 w 1926597"/>
                  <a:gd name="connsiteY4" fmla="*/ 948629 h 1119773"/>
                  <a:gd name="connsiteX5" fmla="*/ 0 w 1926597"/>
                  <a:gd name="connsiteY5" fmla="*/ 1119773 h 1119773"/>
                  <a:gd name="connsiteX0" fmla="*/ 0 w 1999944"/>
                  <a:gd name="connsiteY0" fmla="*/ 1154002 h 1154002"/>
                  <a:gd name="connsiteX1" fmla="*/ 244491 w 1999944"/>
                  <a:gd name="connsiteY1" fmla="*/ 503654 h 1154002"/>
                  <a:gd name="connsiteX2" fmla="*/ 1393604 w 1999944"/>
                  <a:gd name="connsiteY2" fmla="*/ 0 h 1154002"/>
                  <a:gd name="connsiteX3" fmla="*/ 1999944 w 1999944"/>
                  <a:gd name="connsiteY3" fmla="*/ 391187 h 1154002"/>
                  <a:gd name="connsiteX4" fmla="*/ 1188231 w 1999944"/>
                  <a:gd name="connsiteY4" fmla="*/ 948629 h 1154002"/>
                  <a:gd name="connsiteX5" fmla="*/ 0 w 1999944"/>
                  <a:gd name="connsiteY5" fmla="*/ 1154002 h 1154002"/>
                  <a:gd name="connsiteX0" fmla="*/ 0 w 1999944"/>
                  <a:gd name="connsiteY0" fmla="*/ 1178451 h 1178451"/>
                  <a:gd name="connsiteX1" fmla="*/ 244491 w 1999944"/>
                  <a:gd name="connsiteY1" fmla="*/ 528103 h 1178451"/>
                  <a:gd name="connsiteX2" fmla="*/ 1476732 w 1999944"/>
                  <a:gd name="connsiteY2" fmla="*/ 0 h 1178451"/>
                  <a:gd name="connsiteX3" fmla="*/ 1999944 w 1999944"/>
                  <a:gd name="connsiteY3" fmla="*/ 415636 h 1178451"/>
                  <a:gd name="connsiteX4" fmla="*/ 1188231 w 1999944"/>
                  <a:gd name="connsiteY4" fmla="*/ 973078 h 1178451"/>
                  <a:gd name="connsiteX5" fmla="*/ 0 w 1999944"/>
                  <a:gd name="connsiteY5" fmla="*/ 1178451 h 1178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9944" h="1178451">
                    <a:moveTo>
                      <a:pt x="0" y="1178451"/>
                    </a:moveTo>
                    <a:lnTo>
                      <a:pt x="244491" y="528103"/>
                    </a:lnTo>
                    <a:lnTo>
                      <a:pt x="1476732" y="0"/>
                    </a:lnTo>
                    <a:lnTo>
                      <a:pt x="1999944" y="415636"/>
                    </a:lnTo>
                    <a:lnTo>
                      <a:pt x="1188231" y="973078"/>
                    </a:lnTo>
                    <a:lnTo>
                      <a:pt x="0" y="1178451"/>
                    </a:lnTo>
                    <a:close/>
                  </a:path>
                </a:pathLst>
              </a:custGeom>
              <a:solidFill>
                <a:srgbClr val="9974EC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CFB14BA-25B9-4931-9F85-E1CE22D7D3EA}"/>
                  </a:ext>
                </a:extLst>
              </p:cNvPr>
              <p:cNvGrpSpPr/>
              <p:nvPr/>
            </p:nvGrpSpPr>
            <p:grpSpPr>
              <a:xfrm>
                <a:off x="567983" y="2375154"/>
                <a:ext cx="3491625" cy="2627856"/>
                <a:chOff x="4048508" y="2452688"/>
                <a:chExt cx="3491625" cy="2627856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C8D2380-2189-48AB-8A5E-C9B14FB35363}"/>
                    </a:ext>
                  </a:extLst>
                </p:cNvPr>
                <p:cNvSpPr/>
                <p:nvPr/>
              </p:nvSpPr>
              <p:spPr>
                <a:xfrm>
                  <a:off x="4048508" y="2452688"/>
                  <a:ext cx="1404555" cy="1694940"/>
                </a:xfrm>
                <a:custGeom>
                  <a:avLst/>
                  <a:gdLst>
                    <a:gd name="connsiteX0" fmla="*/ 347662 w 1419225"/>
                    <a:gd name="connsiteY0" fmla="*/ 538162 h 1714500"/>
                    <a:gd name="connsiteX1" fmla="*/ 1133475 w 1419225"/>
                    <a:gd name="connsiteY1" fmla="*/ 0 h 1714500"/>
                    <a:gd name="connsiteX2" fmla="*/ 1419225 w 1419225"/>
                    <a:gd name="connsiteY2" fmla="*/ 600075 h 1714500"/>
                    <a:gd name="connsiteX3" fmla="*/ 776287 w 1419225"/>
                    <a:gd name="connsiteY3" fmla="*/ 1666875 h 1714500"/>
                    <a:gd name="connsiteX4" fmla="*/ 0 w 1419225"/>
                    <a:gd name="connsiteY4" fmla="*/ 1714500 h 1714500"/>
                    <a:gd name="connsiteX5" fmla="*/ 347662 w 1419225"/>
                    <a:gd name="connsiteY5" fmla="*/ 538162 h 1714500"/>
                    <a:gd name="connsiteX0" fmla="*/ 332992 w 1404555"/>
                    <a:gd name="connsiteY0" fmla="*/ 538162 h 1694940"/>
                    <a:gd name="connsiteX1" fmla="*/ 1118805 w 1404555"/>
                    <a:gd name="connsiteY1" fmla="*/ 0 h 1694940"/>
                    <a:gd name="connsiteX2" fmla="*/ 1404555 w 1404555"/>
                    <a:gd name="connsiteY2" fmla="*/ 600075 h 1694940"/>
                    <a:gd name="connsiteX3" fmla="*/ 761617 w 1404555"/>
                    <a:gd name="connsiteY3" fmla="*/ 1666875 h 1694940"/>
                    <a:gd name="connsiteX4" fmla="*/ 0 w 1404555"/>
                    <a:gd name="connsiteY4" fmla="*/ 1694940 h 1694940"/>
                    <a:gd name="connsiteX5" fmla="*/ 332992 w 1404555"/>
                    <a:gd name="connsiteY5" fmla="*/ 538162 h 169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4555" h="1694940">
                      <a:moveTo>
                        <a:pt x="332992" y="538162"/>
                      </a:moveTo>
                      <a:lnTo>
                        <a:pt x="1118805" y="0"/>
                      </a:lnTo>
                      <a:lnTo>
                        <a:pt x="1404555" y="600075"/>
                      </a:lnTo>
                      <a:lnTo>
                        <a:pt x="761617" y="1666875"/>
                      </a:lnTo>
                      <a:lnTo>
                        <a:pt x="0" y="1694940"/>
                      </a:lnTo>
                      <a:lnTo>
                        <a:pt x="332992" y="538162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02840AB8-6F6D-402E-A9B8-108C66553F6B}"/>
                    </a:ext>
                  </a:extLst>
                </p:cNvPr>
                <p:cNvSpPr/>
                <p:nvPr/>
              </p:nvSpPr>
              <p:spPr>
                <a:xfrm>
                  <a:off x="6782207" y="3021922"/>
                  <a:ext cx="757926" cy="2058622"/>
                </a:xfrm>
                <a:custGeom>
                  <a:avLst/>
                  <a:gdLst>
                    <a:gd name="connsiteX0" fmla="*/ 0 w 757926"/>
                    <a:gd name="connsiteY0" fmla="*/ 435196 h 2024393"/>
                    <a:gd name="connsiteX1" fmla="*/ 479205 w 757926"/>
                    <a:gd name="connsiteY1" fmla="*/ 0 h 2024393"/>
                    <a:gd name="connsiteX2" fmla="*/ 757926 w 757926"/>
                    <a:gd name="connsiteY2" fmla="*/ 797044 h 2024393"/>
                    <a:gd name="connsiteX3" fmla="*/ 586781 w 757926"/>
                    <a:gd name="connsiteY3" fmla="*/ 2024393 h 2024393"/>
                    <a:gd name="connsiteX4" fmla="*/ 117357 w 757926"/>
                    <a:gd name="connsiteY4" fmla="*/ 1686995 h 2024393"/>
                    <a:gd name="connsiteX5" fmla="*/ 0 w 757926"/>
                    <a:gd name="connsiteY5" fmla="*/ 435196 h 2024393"/>
                    <a:gd name="connsiteX0" fmla="*/ 0 w 757926"/>
                    <a:gd name="connsiteY0" fmla="*/ 435196 h 2058622"/>
                    <a:gd name="connsiteX1" fmla="*/ 479205 w 757926"/>
                    <a:gd name="connsiteY1" fmla="*/ 0 h 2058622"/>
                    <a:gd name="connsiteX2" fmla="*/ 757926 w 757926"/>
                    <a:gd name="connsiteY2" fmla="*/ 797044 h 2058622"/>
                    <a:gd name="connsiteX3" fmla="*/ 640570 w 757926"/>
                    <a:gd name="connsiteY3" fmla="*/ 2058622 h 2058622"/>
                    <a:gd name="connsiteX4" fmla="*/ 117357 w 757926"/>
                    <a:gd name="connsiteY4" fmla="*/ 1686995 h 2058622"/>
                    <a:gd name="connsiteX5" fmla="*/ 0 w 757926"/>
                    <a:gd name="connsiteY5" fmla="*/ 435196 h 205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7926" h="2058622">
                      <a:moveTo>
                        <a:pt x="0" y="435196"/>
                      </a:moveTo>
                      <a:lnTo>
                        <a:pt x="479205" y="0"/>
                      </a:lnTo>
                      <a:lnTo>
                        <a:pt x="757926" y="797044"/>
                      </a:lnTo>
                      <a:lnTo>
                        <a:pt x="640570" y="2058622"/>
                      </a:lnTo>
                      <a:lnTo>
                        <a:pt x="117357" y="1686995"/>
                      </a:lnTo>
                      <a:lnTo>
                        <a:pt x="0" y="435196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94F4DCA-E8A6-43B4-B71E-63D35BC222C0}"/>
                  </a:ext>
                </a:extLst>
              </p:cNvPr>
              <p:cNvSpPr/>
              <p:nvPr/>
            </p:nvSpPr>
            <p:spPr>
              <a:xfrm>
                <a:off x="1335966" y="2959056"/>
                <a:ext cx="2087961" cy="2166199"/>
              </a:xfrm>
              <a:custGeom>
                <a:avLst/>
                <a:gdLst>
                  <a:gd name="connsiteX0" fmla="*/ 625900 w 2063512"/>
                  <a:gd name="connsiteY0" fmla="*/ 0 h 2166199"/>
                  <a:gd name="connsiteX1" fmla="*/ 1931487 w 2063512"/>
                  <a:gd name="connsiteY1" fmla="*/ 400967 h 2166199"/>
                  <a:gd name="connsiteX2" fmla="*/ 2063512 w 2063512"/>
                  <a:gd name="connsiteY2" fmla="*/ 1623427 h 2166199"/>
                  <a:gd name="connsiteX3" fmla="*/ 806824 w 2063512"/>
                  <a:gd name="connsiteY3" fmla="*/ 2166199 h 2166199"/>
                  <a:gd name="connsiteX4" fmla="*/ 0 w 2063512"/>
                  <a:gd name="connsiteY4" fmla="*/ 1095324 h 2166199"/>
                  <a:gd name="connsiteX5" fmla="*/ 625900 w 2063512"/>
                  <a:gd name="connsiteY5" fmla="*/ 0 h 2166199"/>
                  <a:gd name="connsiteX0" fmla="*/ 616120 w 2053732"/>
                  <a:gd name="connsiteY0" fmla="*/ 0 h 2166199"/>
                  <a:gd name="connsiteX1" fmla="*/ 1921707 w 2053732"/>
                  <a:gd name="connsiteY1" fmla="*/ 400967 h 2166199"/>
                  <a:gd name="connsiteX2" fmla="*/ 2053732 w 2053732"/>
                  <a:gd name="connsiteY2" fmla="*/ 1623427 h 2166199"/>
                  <a:gd name="connsiteX3" fmla="*/ 797044 w 2053732"/>
                  <a:gd name="connsiteY3" fmla="*/ 2166199 h 2166199"/>
                  <a:gd name="connsiteX4" fmla="*/ 0 w 2053732"/>
                  <a:gd name="connsiteY4" fmla="*/ 1061095 h 2166199"/>
                  <a:gd name="connsiteX5" fmla="*/ 616120 w 2053732"/>
                  <a:gd name="connsiteY5" fmla="*/ 0 h 2166199"/>
                  <a:gd name="connsiteX0" fmla="*/ 650349 w 2087961"/>
                  <a:gd name="connsiteY0" fmla="*/ 0 h 2166199"/>
                  <a:gd name="connsiteX1" fmla="*/ 1955936 w 2087961"/>
                  <a:gd name="connsiteY1" fmla="*/ 400967 h 2166199"/>
                  <a:gd name="connsiteX2" fmla="*/ 2087961 w 2087961"/>
                  <a:gd name="connsiteY2" fmla="*/ 1623427 h 2166199"/>
                  <a:gd name="connsiteX3" fmla="*/ 831273 w 2087961"/>
                  <a:gd name="connsiteY3" fmla="*/ 2166199 h 2166199"/>
                  <a:gd name="connsiteX4" fmla="*/ 0 w 2087961"/>
                  <a:gd name="connsiteY4" fmla="*/ 1080654 h 2166199"/>
                  <a:gd name="connsiteX5" fmla="*/ 650349 w 2087961"/>
                  <a:gd name="connsiteY5" fmla="*/ 0 h 216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7961" h="2166199">
                    <a:moveTo>
                      <a:pt x="650349" y="0"/>
                    </a:moveTo>
                    <a:lnTo>
                      <a:pt x="1955936" y="400967"/>
                    </a:lnTo>
                    <a:lnTo>
                      <a:pt x="2087961" y="1623427"/>
                    </a:lnTo>
                    <a:lnTo>
                      <a:pt x="831273" y="2166199"/>
                    </a:lnTo>
                    <a:lnTo>
                      <a:pt x="0" y="1080654"/>
                    </a:lnTo>
                    <a:lnTo>
                      <a:pt x="650349" y="0"/>
                    </a:lnTo>
                    <a:close/>
                  </a:path>
                </a:pathLst>
              </a:cu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01C176A-2907-4AFE-9519-687D459CB7EA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7269889" y="3219449"/>
            <a:ext cx="1227812" cy="1678205"/>
            <a:chOff x="377941" y="2240250"/>
            <a:chExt cx="3681667" cy="354324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40834B5-C6B5-44A1-AFCA-3B18DFBE6B56}"/>
                </a:ext>
              </a:extLst>
            </p:cNvPr>
            <p:cNvSpPr/>
            <p:nvPr/>
          </p:nvSpPr>
          <p:spPr>
            <a:xfrm rot="17212540">
              <a:off x="542353" y="3892978"/>
              <a:ext cx="1511128" cy="1839951"/>
            </a:xfrm>
            <a:custGeom>
              <a:avLst/>
              <a:gdLst>
                <a:gd name="connsiteX0" fmla="*/ 347662 w 1419225"/>
                <a:gd name="connsiteY0" fmla="*/ 538162 h 1714500"/>
                <a:gd name="connsiteX1" fmla="*/ 1133475 w 1419225"/>
                <a:gd name="connsiteY1" fmla="*/ 0 h 1714500"/>
                <a:gd name="connsiteX2" fmla="*/ 1419225 w 1419225"/>
                <a:gd name="connsiteY2" fmla="*/ 600075 h 1714500"/>
                <a:gd name="connsiteX3" fmla="*/ 776287 w 1419225"/>
                <a:gd name="connsiteY3" fmla="*/ 1666875 h 1714500"/>
                <a:gd name="connsiteX4" fmla="*/ 0 w 1419225"/>
                <a:gd name="connsiteY4" fmla="*/ 1714500 h 1714500"/>
                <a:gd name="connsiteX5" fmla="*/ 347662 w 1419225"/>
                <a:gd name="connsiteY5" fmla="*/ 538162 h 1714500"/>
                <a:gd name="connsiteX0" fmla="*/ 347662 w 1450297"/>
                <a:gd name="connsiteY0" fmla="*/ 538162 h 1714500"/>
                <a:gd name="connsiteX1" fmla="*/ 1133475 w 1450297"/>
                <a:gd name="connsiteY1" fmla="*/ 0 h 1714500"/>
                <a:gd name="connsiteX2" fmla="*/ 1450297 w 1450297"/>
                <a:gd name="connsiteY2" fmla="*/ 651968 h 1714500"/>
                <a:gd name="connsiteX3" fmla="*/ 776287 w 1450297"/>
                <a:gd name="connsiteY3" fmla="*/ 1666875 h 1714500"/>
                <a:gd name="connsiteX4" fmla="*/ 0 w 1450297"/>
                <a:gd name="connsiteY4" fmla="*/ 1714500 h 1714500"/>
                <a:gd name="connsiteX5" fmla="*/ 347662 w 1450297"/>
                <a:gd name="connsiteY5" fmla="*/ 538162 h 1714500"/>
                <a:gd name="connsiteX0" fmla="*/ 347662 w 1450297"/>
                <a:gd name="connsiteY0" fmla="*/ 538162 h 1767451"/>
                <a:gd name="connsiteX1" fmla="*/ 1133475 w 1450297"/>
                <a:gd name="connsiteY1" fmla="*/ 0 h 1767451"/>
                <a:gd name="connsiteX2" fmla="*/ 1450297 w 1450297"/>
                <a:gd name="connsiteY2" fmla="*/ 651968 h 1767451"/>
                <a:gd name="connsiteX3" fmla="*/ 663722 w 1450297"/>
                <a:gd name="connsiteY3" fmla="*/ 1767451 h 1767451"/>
                <a:gd name="connsiteX4" fmla="*/ 0 w 1450297"/>
                <a:gd name="connsiteY4" fmla="*/ 1714500 h 1767451"/>
                <a:gd name="connsiteX5" fmla="*/ 347662 w 1450297"/>
                <a:gd name="connsiteY5" fmla="*/ 538162 h 1767451"/>
                <a:gd name="connsiteX0" fmla="*/ 347662 w 1511128"/>
                <a:gd name="connsiteY0" fmla="*/ 538162 h 1767451"/>
                <a:gd name="connsiteX1" fmla="*/ 1133475 w 1511128"/>
                <a:gd name="connsiteY1" fmla="*/ 0 h 1767451"/>
                <a:gd name="connsiteX2" fmla="*/ 1511128 w 1511128"/>
                <a:gd name="connsiteY2" fmla="*/ 633514 h 1767451"/>
                <a:gd name="connsiteX3" fmla="*/ 663722 w 1511128"/>
                <a:gd name="connsiteY3" fmla="*/ 1767451 h 1767451"/>
                <a:gd name="connsiteX4" fmla="*/ 0 w 1511128"/>
                <a:gd name="connsiteY4" fmla="*/ 1714500 h 1767451"/>
                <a:gd name="connsiteX5" fmla="*/ 347662 w 1511128"/>
                <a:gd name="connsiteY5" fmla="*/ 538162 h 1767451"/>
                <a:gd name="connsiteX0" fmla="*/ 347662 w 1511128"/>
                <a:gd name="connsiteY0" fmla="*/ 643417 h 1872706"/>
                <a:gd name="connsiteX1" fmla="*/ 1244622 w 1511128"/>
                <a:gd name="connsiteY1" fmla="*/ 0 h 1872706"/>
                <a:gd name="connsiteX2" fmla="*/ 1511128 w 1511128"/>
                <a:gd name="connsiteY2" fmla="*/ 738769 h 1872706"/>
                <a:gd name="connsiteX3" fmla="*/ 663722 w 1511128"/>
                <a:gd name="connsiteY3" fmla="*/ 1872706 h 1872706"/>
                <a:gd name="connsiteX4" fmla="*/ 0 w 1511128"/>
                <a:gd name="connsiteY4" fmla="*/ 1819755 h 1872706"/>
                <a:gd name="connsiteX5" fmla="*/ 347662 w 1511128"/>
                <a:gd name="connsiteY5" fmla="*/ 643417 h 1872706"/>
                <a:gd name="connsiteX0" fmla="*/ 347662 w 1511128"/>
                <a:gd name="connsiteY0" fmla="*/ 610662 h 1839951"/>
                <a:gd name="connsiteX1" fmla="*/ 1254559 w 1511128"/>
                <a:gd name="connsiteY1" fmla="*/ 0 h 1839951"/>
                <a:gd name="connsiteX2" fmla="*/ 1511128 w 1511128"/>
                <a:gd name="connsiteY2" fmla="*/ 706014 h 1839951"/>
                <a:gd name="connsiteX3" fmla="*/ 663722 w 1511128"/>
                <a:gd name="connsiteY3" fmla="*/ 1839951 h 1839951"/>
                <a:gd name="connsiteX4" fmla="*/ 0 w 1511128"/>
                <a:gd name="connsiteY4" fmla="*/ 1787000 h 1839951"/>
                <a:gd name="connsiteX5" fmla="*/ 347662 w 1511128"/>
                <a:gd name="connsiteY5" fmla="*/ 610662 h 1839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128" h="1839951">
                  <a:moveTo>
                    <a:pt x="347662" y="610662"/>
                  </a:moveTo>
                  <a:lnTo>
                    <a:pt x="1254559" y="0"/>
                  </a:lnTo>
                  <a:lnTo>
                    <a:pt x="1511128" y="706014"/>
                  </a:lnTo>
                  <a:lnTo>
                    <a:pt x="663722" y="1839951"/>
                  </a:lnTo>
                  <a:lnTo>
                    <a:pt x="0" y="1787000"/>
                  </a:lnTo>
                  <a:lnTo>
                    <a:pt x="347662" y="610662"/>
                  </a:lnTo>
                  <a:close/>
                </a:path>
              </a:pathLst>
            </a:custGeom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DFEADD5-D945-4560-90E0-E53B16320D15}"/>
                </a:ext>
              </a:extLst>
            </p:cNvPr>
            <p:cNvSpPr/>
            <p:nvPr/>
          </p:nvSpPr>
          <p:spPr>
            <a:xfrm>
              <a:off x="1707595" y="2240250"/>
              <a:ext cx="2068402" cy="1124663"/>
            </a:xfrm>
            <a:custGeom>
              <a:avLst/>
              <a:gdLst>
                <a:gd name="connsiteX0" fmla="*/ 0 w 2053733"/>
                <a:gd name="connsiteY0" fmla="*/ 88017 h 1031756"/>
                <a:gd name="connsiteX1" fmla="*/ 1007307 w 2053733"/>
                <a:gd name="connsiteY1" fmla="*/ 0 h 1031756"/>
                <a:gd name="connsiteX2" fmla="*/ 2053733 w 2053733"/>
                <a:gd name="connsiteY2" fmla="*/ 625899 h 1031756"/>
                <a:gd name="connsiteX3" fmla="*/ 1618537 w 2053733"/>
                <a:gd name="connsiteY3" fmla="*/ 1031756 h 1031756"/>
                <a:gd name="connsiteX4" fmla="*/ 293390 w 2053733"/>
                <a:gd name="connsiteY4" fmla="*/ 792154 h 1031756"/>
                <a:gd name="connsiteX5" fmla="*/ 0 w 2053733"/>
                <a:gd name="connsiteY5" fmla="*/ 88017 h 1031756"/>
                <a:gd name="connsiteX0" fmla="*/ 0 w 2078182"/>
                <a:gd name="connsiteY0" fmla="*/ 127135 h 1031756"/>
                <a:gd name="connsiteX1" fmla="*/ 1031756 w 2078182"/>
                <a:gd name="connsiteY1" fmla="*/ 0 h 1031756"/>
                <a:gd name="connsiteX2" fmla="*/ 2078182 w 2078182"/>
                <a:gd name="connsiteY2" fmla="*/ 625899 h 1031756"/>
                <a:gd name="connsiteX3" fmla="*/ 1642986 w 2078182"/>
                <a:gd name="connsiteY3" fmla="*/ 1031756 h 1031756"/>
                <a:gd name="connsiteX4" fmla="*/ 317839 w 2078182"/>
                <a:gd name="connsiteY4" fmla="*/ 792154 h 1031756"/>
                <a:gd name="connsiteX5" fmla="*/ 0 w 2078182"/>
                <a:gd name="connsiteY5" fmla="*/ 127135 h 1031756"/>
                <a:gd name="connsiteX0" fmla="*/ 0 w 2039063"/>
                <a:gd name="connsiteY0" fmla="*/ 127135 h 1031756"/>
                <a:gd name="connsiteX1" fmla="*/ 1031756 w 2039063"/>
                <a:gd name="connsiteY1" fmla="*/ 0 h 1031756"/>
                <a:gd name="connsiteX2" fmla="*/ 2039063 w 2039063"/>
                <a:gd name="connsiteY2" fmla="*/ 669907 h 1031756"/>
                <a:gd name="connsiteX3" fmla="*/ 1642986 w 2039063"/>
                <a:gd name="connsiteY3" fmla="*/ 1031756 h 1031756"/>
                <a:gd name="connsiteX4" fmla="*/ 317839 w 2039063"/>
                <a:gd name="connsiteY4" fmla="*/ 792154 h 1031756"/>
                <a:gd name="connsiteX5" fmla="*/ 0 w 2039063"/>
                <a:gd name="connsiteY5" fmla="*/ 127135 h 1031756"/>
                <a:gd name="connsiteX0" fmla="*/ 0 w 2068402"/>
                <a:gd name="connsiteY0" fmla="*/ 127135 h 1031756"/>
                <a:gd name="connsiteX1" fmla="*/ 1031756 w 2068402"/>
                <a:gd name="connsiteY1" fmla="*/ 0 h 1031756"/>
                <a:gd name="connsiteX2" fmla="*/ 2068402 w 2068402"/>
                <a:gd name="connsiteY2" fmla="*/ 699246 h 1031756"/>
                <a:gd name="connsiteX3" fmla="*/ 1642986 w 2068402"/>
                <a:gd name="connsiteY3" fmla="*/ 1031756 h 1031756"/>
                <a:gd name="connsiteX4" fmla="*/ 317839 w 2068402"/>
                <a:gd name="connsiteY4" fmla="*/ 792154 h 1031756"/>
                <a:gd name="connsiteX5" fmla="*/ 0 w 2068402"/>
                <a:gd name="connsiteY5" fmla="*/ 127135 h 1031756"/>
                <a:gd name="connsiteX0" fmla="*/ 0 w 2068402"/>
                <a:gd name="connsiteY0" fmla="*/ 127135 h 1124663"/>
                <a:gd name="connsiteX1" fmla="*/ 1031756 w 2068402"/>
                <a:gd name="connsiteY1" fmla="*/ 0 h 1124663"/>
                <a:gd name="connsiteX2" fmla="*/ 2068402 w 2068402"/>
                <a:gd name="connsiteY2" fmla="*/ 699246 h 1124663"/>
                <a:gd name="connsiteX3" fmla="*/ 1579418 w 2068402"/>
                <a:gd name="connsiteY3" fmla="*/ 1124663 h 1124663"/>
                <a:gd name="connsiteX4" fmla="*/ 317839 w 2068402"/>
                <a:gd name="connsiteY4" fmla="*/ 792154 h 1124663"/>
                <a:gd name="connsiteX5" fmla="*/ 0 w 2068402"/>
                <a:gd name="connsiteY5" fmla="*/ 127135 h 1124663"/>
                <a:gd name="connsiteX0" fmla="*/ 0 w 2068402"/>
                <a:gd name="connsiteY0" fmla="*/ 127135 h 1124663"/>
                <a:gd name="connsiteX1" fmla="*/ 1031756 w 2068402"/>
                <a:gd name="connsiteY1" fmla="*/ 0 h 1124663"/>
                <a:gd name="connsiteX2" fmla="*/ 2068402 w 2068402"/>
                <a:gd name="connsiteY2" fmla="*/ 699246 h 1124663"/>
                <a:gd name="connsiteX3" fmla="*/ 1579418 w 2068402"/>
                <a:gd name="connsiteY3" fmla="*/ 1124663 h 1124663"/>
                <a:gd name="connsiteX4" fmla="*/ 288500 w 2068402"/>
                <a:gd name="connsiteY4" fmla="*/ 718807 h 1124663"/>
                <a:gd name="connsiteX5" fmla="*/ 0 w 2068402"/>
                <a:gd name="connsiteY5" fmla="*/ 127135 h 112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68402" h="1124663">
                  <a:moveTo>
                    <a:pt x="0" y="127135"/>
                  </a:moveTo>
                  <a:lnTo>
                    <a:pt x="1031756" y="0"/>
                  </a:lnTo>
                  <a:lnTo>
                    <a:pt x="2068402" y="699246"/>
                  </a:lnTo>
                  <a:lnTo>
                    <a:pt x="1579418" y="1124663"/>
                  </a:lnTo>
                  <a:lnTo>
                    <a:pt x="288500" y="718807"/>
                  </a:lnTo>
                  <a:lnTo>
                    <a:pt x="0" y="127135"/>
                  </a:lnTo>
                  <a:close/>
                </a:path>
              </a:pathLst>
            </a:cu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9E1A1BA-490F-48FF-9B55-5DF68289D9F7}"/>
                </a:ext>
              </a:extLst>
            </p:cNvPr>
            <p:cNvGrpSpPr/>
            <p:nvPr/>
          </p:nvGrpSpPr>
          <p:grpSpPr>
            <a:xfrm>
              <a:off x="567983" y="2375154"/>
              <a:ext cx="3491625" cy="3408336"/>
              <a:chOff x="567983" y="2375154"/>
              <a:chExt cx="3491625" cy="3408336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AD22703-6FF2-4276-9522-BD03D5144F05}"/>
                  </a:ext>
                </a:extLst>
              </p:cNvPr>
              <p:cNvSpPr/>
              <p:nvPr/>
            </p:nvSpPr>
            <p:spPr>
              <a:xfrm>
                <a:off x="1919815" y="4605039"/>
                <a:ext cx="1999944" cy="1178451"/>
              </a:xfrm>
              <a:custGeom>
                <a:avLst/>
                <a:gdLst>
                  <a:gd name="connsiteX0" fmla="*/ 0 w 1926597"/>
                  <a:gd name="connsiteY0" fmla="*/ 1119773 h 1119773"/>
                  <a:gd name="connsiteX1" fmla="*/ 185814 w 1926597"/>
                  <a:gd name="connsiteY1" fmla="*/ 503654 h 1119773"/>
                  <a:gd name="connsiteX2" fmla="*/ 1320257 w 1926597"/>
                  <a:gd name="connsiteY2" fmla="*/ 0 h 1119773"/>
                  <a:gd name="connsiteX3" fmla="*/ 1926597 w 1926597"/>
                  <a:gd name="connsiteY3" fmla="*/ 391187 h 1119773"/>
                  <a:gd name="connsiteX4" fmla="*/ 1114884 w 1926597"/>
                  <a:gd name="connsiteY4" fmla="*/ 948629 h 1119773"/>
                  <a:gd name="connsiteX5" fmla="*/ 0 w 1926597"/>
                  <a:gd name="connsiteY5" fmla="*/ 1119773 h 1119773"/>
                  <a:gd name="connsiteX0" fmla="*/ 0 w 1926597"/>
                  <a:gd name="connsiteY0" fmla="*/ 1119773 h 1119773"/>
                  <a:gd name="connsiteX1" fmla="*/ 171144 w 1926597"/>
                  <a:gd name="connsiteY1" fmla="*/ 503654 h 1119773"/>
                  <a:gd name="connsiteX2" fmla="*/ 1320257 w 1926597"/>
                  <a:gd name="connsiteY2" fmla="*/ 0 h 1119773"/>
                  <a:gd name="connsiteX3" fmla="*/ 1926597 w 1926597"/>
                  <a:gd name="connsiteY3" fmla="*/ 391187 h 1119773"/>
                  <a:gd name="connsiteX4" fmla="*/ 1114884 w 1926597"/>
                  <a:gd name="connsiteY4" fmla="*/ 948629 h 1119773"/>
                  <a:gd name="connsiteX5" fmla="*/ 0 w 1926597"/>
                  <a:gd name="connsiteY5" fmla="*/ 1119773 h 1119773"/>
                  <a:gd name="connsiteX0" fmla="*/ 0 w 1999944"/>
                  <a:gd name="connsiteY0" fmla="*/ 1154002 h 1154002"/>
                  <a:gd name="connsiteX1" fmla="*/ 244491 w 1999944"/>
                  <a:gd name="connsiteY1" fmla="*/ 503654 h 1154002"/>
                  <a:gd name="connsiteX2" fmla="*/ 1393604 w 1999944"/>
                  <a:gd name="connsiteY2" fmla="*/ 0 h 1154002"/>
                  <a:gd name="connsiteX3" fmla="*/ 1999944 w 1999944"/>
                  <a:gd name="connsiteY3" fmla="*/ 391187 h 1154002"/>
                  <a:gd name="connsiteX4" fmla="*/ 1188231 w 1999944"/>
                  <a:gd name="connsiteY4" fmla="*/ 948629 h 1154002"/>
                  <a:gd name="connsiteX5" fmla="*/ 0 w 1999944"/>
                  <a:gd name="connsiteY5" fmla="*/ 1154002 h 1154002"/>
                  <a:gd name="connsiteX0" fmla="*/ 0 w 1999944"/>
                  <a:gd name="connsiteY0" fmla="*/ 1178451 h 1178451"/>
                  <a:gd name="connsiteX1" fmla="*/ 244491 w 1999944"/>
                  <a:gd name="connsiteY1" fmla="*/ 528103 h 1178451"/>
                  <a:gd name="connsiteX2" fmla="*/ 1476732 w 1999944"/>
                  <a:gd name="connsiteY2" fmla="*/ 0 h 1178451"/>
                  <a:gd name="connsiteX3" fmla="*/ 1999944 w 1999944"/>
                  <a:gd name="connsiteY3" fmla="*/ 415636 h 1178451"/>
                  <a:gd name="connsiteX4" fmla="*/ 1188231 w 1999944"/>
                  <a:gd name="connsiteY4" fmla="*/ 973078 h 1178451"/>
                  <a:gd name="connsiteX5" fmla="*/ 0 w 1999944"/>
                  <a:gd name="connsiteY5" fmla="*/ 1178451 h 1178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99944" h="1178451">
                    <a:moveTo>
                      <a:pt x="0" y="1178451"/>
                    </a:moveTo>
                    <a:lnTo>
                      <a:pt x="244491" y="528103"/>
                    </a:lnTo>
                    <a:lnTo>
                      <a:pt x="1476732" y="0"/>
                    </a:lnTo>
                    <a:lnTo>
                      <a:pt x="1999944" y="415636"/>
                    </a:lnTo>
                    <a:lnTo>
                      <a:pt x="1188231" y="973078"/>
                    </a:lnTo>
                    <a:lnTo>
                      <a:pt x="0" y="1178451"/>
                    </a:lnTo>
                    <a:close/>
                  </a:path>
                </a:pathLst>
              </a:custGeom>
              <a:solidFill>
                <a:srgbClr val="9974EC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83123D8-F88C-4A7A-9C88-FE63E8AC5CA7}"/>
                  </a:ext>
                </a:extLst>
              </p:cNvPr>
              <p:cNvGrpSpPr/>
              <p:nvPr/>
            </p:nvGrpSpPr>
            <p:grpSpPr>
              <a:xfrm>
                <a:off x="567983" y="2375154"/>
                <a:ext cx="3491625" cy="2627856"/>
                <a:chOff x="4048508" y="2452688"/>
                <a:chExt cx="3491625" cy="2627856"/>
              </a:xfrm>
            </p:grpSpPr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66F92CC-2556-4E8D-AE6D-6B0A4CC2079A}"/>
                    </a:ext>
                  </a:extLst>
                </p:cNvPr>
                <p:cNvSpPr/>
                <p:nvPr/>
              </p:nvSpPr>
              <p:spPr>
                <a:xfrm>
                  <a:off x="4048508" y="2452688"/>
                  <a:ext cx="1404554" cy="1694940"/>
                </a:xfrm>
                <a:custGeom>
                  <a:avLst/>
                  <a:gdLst>
                    <a:gd name="connsiteX0" fmla="*/ 347662 w 1419225"/>
                    <a:gd name="connsiteY0" fmla="*/ 538162 h 1714500"/>
                    <a:gd name="connsiteX1" fmla="*/ 1133475 w 1419225"/>
                    <a:gd name="connsiteY1" fmla="*/ 0 h 1714500"/>
                    <a:gd name="connsiteX2" fmla="*/ 1419225 w 1419225"/>
                    <a:gd name="connsiteY2" fmla="*/ 600075 h 1714500"/>
                    <a:gd name="connsiteX3" fmla="*/ 776287 w 1419225"/>
                    <a:gd name="connsiteY3" fmla="*/ 1666875 h 1714500"/>
                    <a:gd name="connsiteX4" fmla="*/ 0 w 1419225"/>
                    <a:gd name="connsiteY4" fmla="*/ 1714500 h 1714500"/>
                    <a:gd name="connsiteX5" fmla="*/ 347662 w 1419225"/>
                    <a:gd name="connsiteY5" fmla="*/ 538162 h 1714500"/>
                    <a:gd name="connsiteX0" fmla="*/ 332992 w 1404555"/>
                    <a:gd name="connsiteY0" fmla="*/ 538162 h 1694940"/>
                    <a:gd name="connsiteX1" fmla="*/ 1118805 w 1404555"/>
                    <a:gd name="connsiteY1" fmla="*/ 0 h 1694940"/>
                    <a:gd name="connsiteX2" fmla="*/ 1404555 w 1404555"/>
                    <a:gd name="connsiteY2" fmla="*/ 600075 h 1694940"/>
                    <a:gd name="connsiteX3" fmla="*/ 761617 w 1404555"/>
                    <a:gd name="connsiteY3" fmla="*/ 1666875 h 1694940"/>
                    <a:gd name="connsiteX4" fmla="*/ 0 w 1404555"/>
                    <a:gd name="connsiteY4" fmla="*/ 1694940 h 1694940"/>
                    <a:gd name="connsiteX5" fmla="*/ 332992 w 1404555"/>
                    <a:gd name="connsiteY5" fmla="*/ 538162 h 1694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04555" h="1694940">
                      <a:moveTo>
                        <a:pt x="332992" y="538162"/>
                      </a:moveTo>
                      <a:lnTo>
                        <a:pt x="1118805" y="0"/>
                      </a:lnTo>
                      <a:lnTo>
                        <a:pt x="1404555" y="600075"/>
                      </a:lnTo>
                      <a:lnTo>
                        <a:pt x="761617" y="1666875"/>
                      </a:lnTo>
                      <a:lnTo>
                        <a:pt x="0" y="1694940"/>
                      </a:lnTo>
                      <a:lnTo>
                        <a:pt x="332992" y="538162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1018E3BB-8983-4371-BE2D-DD2F21239BD3}"/>
                    </a:ext>
                  </a:extLst>
                </p:cNvPr>
                <p:cNvSpPr/>
                <p:nvPr/>
              </p:nvSpPr>
              <p:spPr>
                <a:xfrm>
                  <a:off x="6782208" y="3021922"/>
                  <a:ext cx="757925" cy="2058622"/>
                </a:xfrm>
                <a:custGeom>
                  <a:avLst/>
                  <a:gdLst>
                    <a:gd name="connsiteX0" fmla="*/ 0 w 757926"/>
                    <a:gd name="connsiteY0" fmla="*/ 435196 h 2024393"/>
                    <a:gd name="connsiteX1" fmla="*/ 479205 w 757926"/>
                    <a:gd name="connsiteY1" fmla="*/ 0 h 2024393"/>
                    <a:gd name="connsiteX2" fmla="*/ 757926 w 757926"/>
                    <a:gd name="connsiteY2" fmla="*/ 797044 h 2024393"/>
                    <a:gd name="connsiteX3" fmla="*/ 586781 w 757926"/>
                    <a:gd name="connsiteY3" fmla="*/ 2024393 h 2024393"/>
                    <a:gd name="connsiteX4" fmla="*/ 117357 w 757926"/>
                    <a:gd name="connsiteY4" fmla="*/ 1686995 h 2024393"/>
                    <a:gd name="connsiteX5" fmla="*/ 0 w 757926"/>
                    <a:gd name="connsiteY5" fmla="*/ 435196 h 2024393"/>
                    <a:gd name="connsiteX0" fmla="*/ 0 w 757926"/>
                    <a:gd name="connsiteY0" fmla="*/ 435196 h 2058622"/>
                    <a:gd name="connsiteX1" fmla="*/ 479205 w 757926"/>
                    <a:gd name="connsiteY1" fmla="*/ 0 h 2058622"/>
                    <a:gd name="connsiteX2" fmla="*/ 757926 w 757926"/>
                    <a:gd name="connsiteY2" fmla="*/ 797044 h 2058622"/>
                    <a:gd name="connsiteX3" fmla="*/ 640570 w 757926"/>
                    <a:gd name="connsiteY3" fmla="*/ 2058622 h 2058622"/>
                    <a:gd name="connsiteX4" fmla="*/ 117357 w 757926"/>
                    <a:gd name="connsiteY4" fmla="*/ 1686995 h 2058622"/>
                    <a:gd name="connsiteX5" fmla="*/ 0 w 757926"/>
                    <a:gd name="connsiteY5" fmla="*/ 435196 h 205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57926" h="2058622">
                      <a:moveTo>
                        <a:pt x="0" y="435196"/>
                      </a:moveTo>
                      <a:lnTo>
                        <a:pt x="479205" y="0"/>
                      </a:lnTo>
                      <a:lnTo>
                        <a:pt x="757926" y="797044"/>
                      </a:lnTo>
                      <a:lnTo>
                        <a:pt x="640570" y="2058622"/>
                      </a:lnTo>
                      <a:lnTo>
                        <a:pt x="117357" y="1686995"/>
                      </a:lnTo>
                      <a:lnTo>
                        <a:pt x="0" y="435196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762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CF10ADD-5246-47F3-AFD4-6BE634ECF725}"/>
                  </a:ext>
                </a:extLst>
              </p:cNvPr>
              <p:cNvSpPr/>
              <p:nvPr/>
            </p:nvSpPr>
            <p:spPr>
              <a:xfrm>
                <a:off x="1335966" y="2959056"/>
                <a:ext cx="2087961" cy="2166199"/>
              </a:xfrm>
              <a:custGeom>
                <a:avLst/>
                <a:gdLst>
                  <a:gd name="connsiteX0" fmla="*/ 625900 w 2063512"/>
                  <a:gd name="connsiteY0" fmla="*/ 0 h 2166199"/>
                  <a:gd name="connsiteX1" fmla="*/ 1931487 w 2063512"/>
                  <a:gd name="connsiteY1" fmla="*/ 400967 h 2166199"/>
                  <a:gd name="connsiteX2" fmla="*/ 2063512 w 2063512"/>
                  <a:gd name="connsiteY2" fmla="*/ 1623427 h 2166199"/>
                  <a:gd name="connsiteX3" fmla="*/ 806824 w 2063512"/>
                  <a:gd name="connsiteY3" fmla="*/ 2166199 h 2166199"/>
                  <a:gd name="connsiteX4" fmla="*/ 0 w 2063512"/>
                  <a:gd name="connsiteY4" fmla="*/ 1095324 h 2166199"/>
                  <a:gd name="connsiteX5" fmla="*/ 625900 w 2063512"/>
                  <a:gd name="connsiteY5" fmla="*/ 0 h 2166199"/>
                  <a:gd name="connsiteX0" fmla="*/ 616120 w 2053732"/>
                  <a:gd name="connsiteY0" fmla="*/ 0 h 2166199"/>
                  <a:gd name="connsiteX1" fmla="*/ 1921707 w 2053732"/>
                  <a:gd name="connsiteY1" fmla="*/ 400967 h 2166199"/>
                  <a:gd name="connsiteX2" fmla="*/ 2053732 w 2053732"/>
                  <a:gd name="connsiteY2" fmla="*/ 1623427 h 2166199"/>
                  <a:gd name="connsiteX3" fmla="*/ 797044 w 2053732"/>
                  <a:gd name="connsiteY3" fmla="*/ 2166199 h 2166199"/>
                  <a:gd name="connsiteX4" fmla="*/ 0 w 2053732"/>
                  <a:gd name="connsiteY4" fmla="*/ 1061095 h 2166199"/>
                  <a:gd name="connsiteX5" fmla="*/ 616120 w 2053732"/>
                  <a:gd name="connsiteY5" fmla="*/ 0 h 2166199"/>
                  <a:gd name="connsiteX0" fmla="*/ 650349 w 2087961"/>
                  <a:gd name="connsiteY0" fmla="*/ 0 h 2166199"/>
                  <a:gd name="connsiteX1" fmla="*/ 1955936 w 2087961"/>
                  <a:gd name="connsiteY1" fmla="*/ 400967 h 2166199"/>
                  <a:gd name="connsiteX2" fmla="*/ 2087961 w 2087961"/>
                  <a:gd name="connsiteY2" fmla="*/ 1623427 h 2166199"/>
                  <a:gd name="connsiteX3" fmla="*/ 831273 w 2087961"/>
                  <a:gd name="connsiteY3" fmla="*/ 2166199 h 2166199"/>
                  <a:gd name="connsiteX4" fmla="*/ 0 w 2087961"/>
                  <a:gd name="connsiteY4" fmla="*/ 1080654 h 2166199"/>
                  <a:gd name="connsiteX5" fmla="*/ 650349 w 2087961"/>
                  <a:gd name="connsiteY5" fmla="*/ 0 h 2166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7961" h="2166199">
                    <a:moveTo>
                      <a:pt x="650349" y="0"/>
                    </a:moveTo>
                    <a:lnTo>
                      <a:pt x="1955936" y="400967"/>
                    </a:lnTo>
                    <a:lnTo>
                      <a:pt x="2087961" y="1623427"/>
                    </a:lnTo>
                    <a:lnTo>
                      <a:pt x="831273" y="2166199"/>
                    </a:lnTo>
                    <a:lnTo>
                      <a:pt x="0" y="1080654"/>
                    </a:lnTo>
                    <a:lnTo>
                      <a:pt x="650349" y="0"/>
                    </a:lnTo>
                    <a:close/>
                  </a:path>
                </a:pathLst>
              </a:custGeom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8791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192C9EF-484D-4D10-8D23-DEC0BABCBB3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4105" y="261994"/>
            <a:ext cx="11384687" cy="169277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“Water quality is a term used here to </a:t>
            </a:r>
            <a:r>
              <a:rPr kumimoji="0" lang="en-CA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express the </a:t>
            </a:r>
            <a:r>
              <a:rPr kumimoji="0" lang="en-CA" sz="260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suitability of water to sustain various uses or processes</a:t>
            </a:r>
            <a:r>
              <a:rPr kumimoji="0" lang="en-CA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 […] </a:t>
            </a: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water quality can be </a:t>
            </a:r>
            <a:r>
              <a:rPr kumimoji="0" lang="en-CA" sz="2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defined by a range of variables which limit water use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</a:t>
            </a: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(UNEP/WHO)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C6F2-DAA4-4C99-8100-E804FC501EB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61274" y="648866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Icon made by 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  <a:hlinkClick r:id="rId18"/>
              </a:rPr>
              <a:t>Pixel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  <a:hlinkClick r:id="rId18"/>
              </a:rPr>
              <a:t>Perfect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  <a:hlinkClick r:id="rId18"/>
              </a:rPr>
              <a:t> 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EAB4AB7-96DC-4268-8B8E-D47A268444C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00340" y="4682573"/>
            <a:ext cx="1999944" cy="1178451"/>
          </a:xfrm>
          <a:custGeom>
            <a:avLst/>
            <a:gdLst>
              <a:gd name="connsiteX0" fmla="*/ 0 w 1926597"/>
              <a:gd name="connsiteY0" fmla="*/ 1119773 h 1119773"/>
              <a:gd name="connsiteX1" fmla="*/ 185814 w 1926597"/>
              <a:gd name="connsiteY1" fmla="*/ 503654 h 1119773"/>
              <a:gd name="connsiteX2" fmla="*/ 1320257 w 1926597"/>
              <a:gd name="connsiteY2" fmla="*/ 0 h 1119773"/>
              <a:gd name="connsiteX3" fmla="*/ 1926597 w 1926597"/>
              <a:gd name="connsiteY3" fmla="*/ 391187 h 1119773"/>
              <a:gd name="connsiteX4" fmla="*/ 1114884 w 1926597"/>
              <a:gd name="connsiteY4" fmla="*/ 948629 h 1119773"/>
              <a:gd name="connsiteX5" fmla="*/ 0 w 1926597"/>
              <a:gd name="connsiteY5" fmla="*/ 1119773 h 1119773"/>
              <a:gd name="connsiteX0" fmla="*/ 0 w 1926597"/>
              <a:gd name="connsiteY0" fmla="*/ 1119773 h 1119773"/>
              <a:gd name="connsiteX1" fmla="*/ 171144 w 1926597"/>
              <a:gd name="connsiteY1" fmla="*/ 503654 h 1119773"/>
              <a:gd name="connsiteX2" fmla="*/ 1320257 w 1926597"/>
              <a:gd name="connsiteY2" fmla="*/ 0 h 1119773"/>
              <a:gd name="connsiteX3" fmla="*/ 1926597 w 1926597"/>
              <a:gd name="connsiteY3" fmla="*/ 391187 h 1119773"/>
              <a:gd name="connsiteX4" fmla="*/ 1114884 w 1926597"/>
              <a:gd name="connsiteY4" fmla="*/ 948629 h 1119773"/>
              <a:gd name="connsiteX5" fmla="*/ 0 w 1926597"/>
              <a:gd name="connsiteY5" fmla="*/ 1119773 h 1119773"/>
              <a:gd name="connsiteX0" fmla="*/ 0 w 1999944"/>
              <a:gd name="connsiteY0" fmla="*/ 1154002 h 1154002"/>
              <a:gd name="connsiteX1" fmla="*/ 244491 w 1999944"/>
              <a:gd name="connsiteY1" fmla="*/ 503654 h 1154002"/>
              <a:gd name="connsiteX2" fmla="*/ 1393604 w 1999944"/>
              <a:gd name="connsiteY2" fmla="*/ 0 h 1154002"/>
              <a:gd name="connsiteX3" fmla="*/ 1999944 w 1999944"/>
              <a:gd name="connsiteY3" fmla="*/ 391187 h 1154002"/>
              <a:gd name="connsiteX4" fmla="*/ 1188231 w 1999944"/>
              <a:gd name="connsiteY4" fmla="*/ 948629 h 1154002"/>
              <a:gd name="connsiteX5" fmla="*/ 0 w 1999944"/>
              <a:gd name="connsiteY5" fmla="*/ 1154002 h 1154002"/>
              <a:gd name="connsiteX0" fmla="*/ 0 w 1999944"/>
              <a:gd name="connsiteY0" fmla="*/ 1178451 h 1178451"/>
              <a:gd name="connsiteX1" fmla="*/ 244491 w 1999944"/>
              <a:gd name="connsiteY1" fmla="*/ 528103 h 1178451"/>
              <a:gd name="connsiteX2" fmla="*/ 1476732 w 1999944"/>
              <a:gd name="connsiteY2" fmla="*/ 0 h 1178451"/>
              <a:gd name="connsiteX3" fmla="*/ 1999944 w 1999944"/>
              <a:gd name="connsiteY3" fmla="*/ 415636 h 1178451"/>
              <a:gd name="connsiteX4" fmla="*/ 1188231 w 1999944"/>
              <a:gd name="connsiteY4" fmla="*/ 973078 h 1178451"/>
              <a:gd name="connsiteX5" fmla="*/ 0 w 1999944"/>
              <a:gd name="connsiteY5" fmla="*/ 1178451 h 117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9944" h="1178451">
                <a:moveTo>
                  <a:pt x="0" y="1178451"/>
                </a:moveTo>
                <a:lnTo>
                  <a:pt x="244491" y="528103"/>
                </a:lnTo>
                <a:lnTo>
                  <a:pt x="1476732" y="0"/>
                </a:lnTo>
                <a:lnTo>
                  <a:pt x="1999944" y="415636"/>
                </a:lnTo>
                <a:lnTo>
                  <a:pt x="1188231" y="973078"/>
                </a:lnTo>
                <a:lnTo>
                  <a:pt x="0" y="1178451"/>
                </a:lnTo>
                <a:close/>
              </a:path>
            </a:pathLst>
          </a:custGeom>
          <a:solidFill>
            <a:srgbClr val="9974E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7ECF6B-C287-45A4-8074-A6EFEB9DE2D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048508" y="2452688"/>
            <a:ext cx="3491625" cy="2627856"/>
            <a:chOff x="4048508" y="2452688"/>
            <a:chExt cx="3491625" cy="262785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96DAB7-E8A2-46F8-9002-F9A792D50607}"/>
                </a:ext>
              </a:extLst>
            </p:cNvPr>
            <p:cNvSpPr/>
            <p:nvPr/>
          </p:nvSpPr>
          <p:spPr>
            <a:xfrm>
              <a:off x="4048508" y="2452688"/>
              <a:ext cx="1404555" cy="1694940"/>
            </a:xfrm>
            <a:custGeom>
              <a:avLst/>
              <a:gdLst>
                <a:gd name="connsiteX0" fmla="*/ 347662 w 1419225"/>
                <a:gd name="connsiteY0" fmla="*/ 538162 h 1714500"/>
                <a:gd name="connsiteX1" fmla="*/ 1133475 w 1419225"/>
                <a:gd name="connsiteY1" fmla="*/ 0 h 1714500"/>
                <a:gd name="connsiteX2" fmla="*/ 1419225 w 1419225"/>
                <a:gd name="connsiteY2" fmla="*/ 600075 h 1714500"/>
                <a:gd name="connsiteX3" fmla="*/ 776287 w 1419225"/>
                <a:gd name="connsiteY3" fmla="*/ 1666875 h 1714500"/>
                <a:gd name="connsiteX4" fmla="*/ 0 w 1419225"/>
                <a:gd name="connsiteY4" fmla="*/ 1714500 h 1714500"/>
                <a:gd name="connsiteX5" fmla="*/ 347662 w 1419225"/>
                <a:gd name="connsiteY5" fmla="*/ 538162 h 1714500"/>
                <a:gd name="connsiteX0" fmla="*/ 332992 w 1404555"/>
                <a:gd name="connsiteY0" fmla="*/ 538162 h 1694940"/>
                <a:gd name="connsiteX1" fmla="*/ 1118805 w 1404555"/>
                <a:gd name="connsiteY1" fmla="*/ 0 h 1694940"/>
                <a:gd name="connsiteX2" fmla="*/ 1404555 w 1404555"/>
                <a:gd name="connsiteY2" fmla="*/ 600075 h 1694940"/>
                <a:gd name="connsiteX3" fmla="*/ 761617 w 1404555"/>
                <a:gd name="connsiteY3" fmla="*/ 1666875 h 1694940"/>
                <a:gd name="connsiteX4" fmla="*/ 0 w 1404555"/>
                <a:gd name="connsiteY4" fmla="*/ 1694940 h 1694940"/>
                <a:gd name="connsiteX5" fmla="*/ 332992 w 1404555"/>
                <a:gd name="connsiteY5" fmla="*/ 538162 h 169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4555" h="1694940">
                  <a:moveTo>
                    <a:pt x="332992" y="538162"/>
                  </a:moveTo>
                  <a:lnTo>
                    <a:pt x="1118805" y="0"/>
                  </a:lnTo>
                  <a:lnTo>
                    <a:pt x="1404555" y="600075"/>
                  </a:lnTo>
                  <a:lnTo>
                    <a:pt x="761617" y="1666875"/>
                  </a:lnTo>
                  <a:lnTo>
                    <a:pt x="0" y="1694940"/>
                  </a:lnTo>
                  <a:lnTo>
                    <a:pt x="332992" y="53816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F3A927E-2E15-4D41-BBF2-E081888CF00E}"/>
                </a:ext>
              </a:extLst>
            </p:cNvPr>
            <p:cNvSpPr/>
            <p:nvPr/>
          </p:nvSpPr>
          <p:spPr>
            <a:xfrm>
              <a:off x="6782207" y="3021922"/>
              <a:ext cx="757926" cy="2058622"/>
            </a:xfrm>
            <a:custGeom>
              <a:avLst/>
              <a:gdLst>
                <a:gd name="connsiteX0" fmla="*/ 0 w 757926"/>
                <a:gd name="connsiteY0" fmla="*/ 435196 h 2024393"/>
                <a:gd name="connsiteX1" fmla="*/ 479205 w 757926"/>
                <a:gd name="connsiteY1" fmla="*/ 0 h 2024393"/>
                <a:gd name="connsiteX2" fmla="*/ 757926 w 757926"/>
                <a:gd name="connsiteY2" fmla="*/ 797044 h 2024393"/>
                <a:gd name="connsiteX3" fmla="*/ 586781 w 757926"/>
                <a:gd name="connsiteY3" fmla="*/ 2024393 h 2024393"/>
                <a:gd name="connsiteX4" fmla="*/ 117357 w 757926"/>
                <a:gd name="connsiteY4" fmla="*/ 1686995 h 2024393"/>
                <a:gd name="connsiteX5" fmla="*/ 0 w 757926"/>
                <a:gd name="connsiteY5" fmla="*/ 435196 h 2024393"/>
                <a:gd name="connsiteX0" fmla="*/ 0 w 757926"/>
                <a:gd name="connsiteY0" fmla="*/ 435196 h 2058622"/>
                <a:gd name="connsiteX1" fmla="*/ 479205 w 757926"/>
                <a:gd name="connsiteY1" fmla="*/ 0 h 2058622"/>
                <a:gd name="connsiteX2" fmla="*/ 757926 w 757926"/>
                <a:gd name="connsiteY2" fmla="*/ 797044 h 2058622"/>
                <a:gd name="connsiteX3" fmla="*/ 640570 w 757926"/>
                <a:gd name="connsiteY3" fmla="*/ 2058622 h 2058622"/>
                <a:gd name="connsiteX4" fmla="*/ 117357 w 757926"/>
                <a:gd name="connsiteY4" fmla="*/ 1686995 h 2058622"/>
                <a:gd name="connsiteX5" fmla="*/ 0 w 757926"/>
                <a:gd name="connsiteY5" fmla="*/ 435196 h 205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926" h="2058622">
                  <a:moveTo>
                    <a:pt x="0" y="435196"/>
                  </a:moveTo>
                  <a:lnTo>
                    <a:pt x="479205" y="0"/>
                  </a:lnTo>
                  <a:lnTo>
                    <a:pt x="757926" y="797044"/>
                  </a:lnTo>
                  <a:lnTo>
                    <a:pt x="640570" y="2058622"/>
                  </a:lnTo>
                  <a:lnTo>
                    <a:pt x="117357" y="1686995"/>
                  </a:lnTo>
                  <a:lnTo>
                    <a:pt x="0" y="435196"/>
                  </a:lnTo>
                  <a:close/>
                </a:path>
              </a:pathLst>
            </a:cu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4FD4969-E4C2-4AC7-9211-52B81E8332D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918152" flipH="1">
            <a:off x="2516223" y="2221934"/>
            <a:ext cx="1682703" cy="674016"/>
          </a:xfrm>
          <a:prstGeom prst="leftArrow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834EE-A4EA-4277-899F-6D590FAFB9A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925993" y="510145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aleway" panose="020B0503030101060003" pitchFamily="34" charset="0"/>
              </a:rPr>
              <a:t>Potable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E65F7-2448-49C6-A151-2E5E1FE4CFF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16509205">
            <a:off x="6599959" y="381986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aleway" panose="020B0503030101060003" pitchFamily="34" charset="0"/>
              </a:rPr>
              <a:t>Irrigation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0DD30-5125-4C6B-BABE-B5A3E898E01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 rot="18122981">
            <a:off x="4139820" y="3010249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Niveau</a:t>
            </a:r>
            <a:endParaRPr lang="en-CA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Trophique</a:t>
            </a:r>
            <a:endParaRPr lang="en-CA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8BEDCC46-AE64-4B4A-90EE-326AC8BEAD0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389957">
            <a:off x="7650399" y="3714225"/>
            <a:ext cx="1871221" cy="67401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DCE29952-D954-4BB7-8CCE-B978B599E54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112944">
            <a:off x="6907142" y="5706134"/>
            <a:ext cx="1871221" cy="674016"/>
          </a:xfrm>
          <a:prstGeom prst="leftArrow">
            <a:avLst/>
          </a:prstGeom>
          <a:solidFill>
            <a:srgbClr val="997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CDB4D56-17B5-456E-894E-8054B98E1B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7212540">
            <a:off x="4022878" y="3970512"/>
            <a:ext cx="1511128" cy="1839951"/>
          </a:xfrm>
          <a:custGeom>
            <a:avLst/>
            <a:gdLst>
              <a:gd name="connsiteX0" fmla="*/ 347662 w 1419225"/>
              <a:gd name="connsiteY0" fmla="*/ 538162 h 1714500"/>
              <a:gd name="connsiteX1" fmla="*/ 1133475 w 1419225"/>
              <a:gd name="connsiteY1" fmla="*/ 0 h 1714500"/>
              <a:gd name="connsiteX2" fmla="*/ 1419225 w 1419225"/>
              <a:gd name="connsiteY2" fmla="*/ 600075 h 1714500"/>
              <a:gd name="connsiteX3" fmla="*/ 776287 w 1419225"/>
              <a:gd name="connsiteY3" fmla="*/ 1666875 h 1714500"/>
              <a:gd name="connsiteX4" fmla="*/ 0 w 1419225"/>
              <a:gd name="connsiteY4" fmla="*/ 1714500 h 1714500"/>
              <a:gd name="connsiteX5" fmla="*/ 347662 w 1419225"/>
              <a:gd name="connsiteY5" fmla="*/ 538162 h 1714500"/>
              <a:gd name="connsiteX0" fmla="*/ 347662 w 1450297"/>
              <a:gd name="connsiteY0" fmla="*/ 538162 h 1714500"/>
              <a:gd name="connsiteX1" fmla="*/ 1133475 w 1450297"/>
              <a:gd name="connsiteY1" fmla="*/ 0 h 1714500"/>
              <a:gd name="connsiteX2" fmla="*/ 1450297 w 1450297"/>
              <a:gd name="connsiteY2" fmla="*/ 651968 h 1714500"/>
              <a:gd name="connsiteX3" fmla="*/ 776287 w 1450297"/>
              <a:gd name="connsiteY3" fmla="*/ 1666875 h 1714500"/>
              <a:gd name="connsiteX4" fmla="*/ 0 w 1450297"/>
              <a:gd name="connsiteY4" fmla="*/ 1714500 h 1714500"/>
              <a:gd name="connsiteX5" fmla="*/ 347662 w 1450297"/>
              <a:gd name="connsiteY5" fmla="*/ 538162 h 1714500"/>
              <a:gd name="connsiteX0" fmla="*/ 347662 w 1450297"/>
              <a:gd name="connsiteY0" fmla="*/ 538162 h 1767451"/>
              <a:gd name="connsiteX1" fmla="*/ 1133475 w 1450297"/>
              <a:gd name="connsiteY1" fmla="*/ 0 h 1767451"/>
              <a:gd name="connsiteX2" fmla="*/ 1450297 w 1450297"/>
              <a:gd name="connsiteY2" fmla="*/ 651968 h 1767451"/>
              <a:gd name="connsiteX3" fmla="*/ 663722 w 1450297"/>
              <a:gd name="connsiteY3" fmla="*/ 1767451 h 1767451"/>
              <a:gd name="connsiteX4" fmla="*/ 0 w 1450297"/>
              <a:gd name="connsiteY4" fmla="*/ 1714500 h 1767451"/>
              <a:gd name="connsiteX5" fmla="*/ 347662 w 1450297"/>
              <a:gd name="connsiteY5" fmla="*/ 538162 h 1767451"/>
              <a:gd name="connsiteX0" fmla="*/ 347662 w 1511128"/>
              <a:gd name="connsiteY0" fmla="*/ 538162 h 1767451"/>
              <a:gd name="connsiteX1" fmla="*/ 1133475 w 1511128"/>
              <a:gd name="connsiteY1" fmla="*/ 0 h 1767451"/>
              <a:gd name="connsiteX2" fmla="*/ 1511128 w 1511128"/>
              <a:gd name="connsiteY2" fmla="*/ 633514 h 1767451"/>
              <a:gd name="connsiteX3" fmla="*/ 663722 w 1511128"/>
              <a:gd name="connsiteY3" fmla="*/ 1767451 h 1767451"/>
              <a:gd name="connsiteX4" fmla="*/ 0 w 1511128"/>
              <a:gd name="connsiteY4" fmla="*/ 1714500 h 1767451"/>
              <a:gd name="connsiteX5" fmla="*/ 347662 w 1511128"/>
              <a:gd name="connsiteY5" fmla="*/ 538162 h 1767451"/>
              <a:gd name="connsiteX0" fmla="*/ 347662 w 1511128"/>
              <a:gd name="connsiteY0" fmla="*/ 643417 h 1872706"/>
              <a:gd name="connsiteX1" fmla="*/ 1244622 w 1511128"/>
              <a:gd name="connsiteY1" fmla="*/ 0 h 1872706"/>
              <a:gd name="connsiteX2" fmla="*/ 1511128 w 1511128"/>
              <a:gd name="connsiteY2" fmla="*/ 738769 h 1872706"/>
              <a:gd name="connsiteX3" fmla="*/ 663722 w 1511128"/>
              <a:gd name="connsiteY3" fmla="*/ 1872706 h 1872706"/>
              <a:gd name="connsiteX4" fmla="*/ 0 w 1511128"/>
              <a:gd name="connsiteY4" fmla="*/ 1819755 h 1872706"/>
              <a:gd name="connsiteX5" fmla="*/ 347662 w 1511128"/>
              <a:gd name="connsiteY5" fmla="*/ 643417 h 1872706"/>
              <a:gd name="connsiteX0" fmla="*/ 347662 w 1511128"/>
              <a:gd name="connsiteY0" fmla="*/ 610662 h 1839951"/>
              <a:gd name="connsiteX1" fmla="*/ 1254559 w 1511128"/>
              <a:gd name="connsiteY1" fmla="*/ 0 h 1839951"/>
              <a:gd name="connsiteX2" fmla="*/ 1511128 w 1511128"/>
              <a:gd name="connsiteY2" fmla="*/ 706014 h 1839951"/>
              <a:gd name="connsiteX3" fmla="*/ 663722 w 1511128"/>
              <a:gd name="connsiteY3" fmla="*/ 1839951 h 1839951"/>
              <a:gd name="connsiteX4" fmla="*/ 0 w 1511128"/>
              <a:gd name="connsiteY4" fmla="*/ 1787000 h 1839951"/>
              <a:gd name="connsiteX5" fmla="*/ 347662 w 1511128"/>
              <a:gd name="connsiteY5" fmla="*/ 610662 h 183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1128" h="1839951">
                <a:moveTo>
                  <a:pt x="347662" y="610662"/>
                </a:moveTo>
                <a:lnTo>
                  <a:pt x="1254559" y="0"/>
                </a:lnTo>
                <a:lnTo>
                  <a:pt x="1511128" y="706014"/>
                </a:lnTo>
                <a:lnTo>
                  <a:pt x="663722" y="1839951"/>
                </a:lnTo>
                <a:lnTo>
                  <a:pt x="0" y="1787000"/>
                </a:lnTo>
                <a:lnTo>
                  <a:pt x="347662" y="610662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78870C-9F55-4D03-A716-1FCB8178E79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88120" y="2317784"/>
            <a:ext cx="2068402" cy="1124663"/>
          </a:xfrm>
          <a:custGeom>
            <a:avLst/>
            <a:gdLst>
              <a:gd name="connsiteX0" fmla="*/ 0 w 2053733"/>
              <a:gd name="connsiteY0" fmla="*/ 88017 h 1031756"/>
              <a:gd name="connsiteX1" fmla="*/ 1007307 w 2053733"/>
              <a:gd name="connsiteY1" fmla="*/ 0 h 1031756"/>
              <a:gd name="connsiteX2" fmla="*/ 2053733 w 2053733"/>
              <a:gd name="connsiteY2" fmla="*/ 625899 h 1031756"/>
              <a:gd name="connsiteX3" fmla="*/ 1618537 w 2053733"/>
              <a:gd name="connsiteY3" fmla="*/ 1031756 h 1031756"/>
              <a:gd name="connsiteX4" fmla="*/ 293390 w 2053733"/>
              <a:gd name="connsiteY4" fmla="*/ 792154 h 1031756"/>
              <a:gd name="connsiteX5" fmla="*/ 0 w 2053733"/>
              <a:gd name="connsiteY5" fmla="*/ 88017 h 1031756"/>
              <a:gd name="connsiteX0" fmla="*/ 0 w 2078182"/>
              <a:gd name="connsiteY0" fmla="*/ 127135 h 1031756"/>
              <a:gd name="connsiteX1" fmla="*/ 1031756 w 2078182"/>
              <a:gd name="connsiteY1" fmla="*/ 0 h 1031756"/>
              <a:gd name="connsiteX2" fmla="*/ 2078182 w 2078182"/>
              <a:gd name="connsiteY2" fmla="*/ 625899 h 1031756"/>
              <a:gd name="connsiteX3" fmla="*/ 1642986 w 2078182"/>
              <a:gd name="connsiteY3" fmla="*/ 1031756 h 1031756"/>
              <a:gd name="connsiteX4" fmla="*/ 317839 w 2078182"/>
              <a:gd name="connsiteY4" fmla="*/ 792154 h 1031756"/>
              <a:gd name="connsiteX5" fmla="*/ 0 w 2078182"/>
              <a:gd name="connsiteY5" fmla="*/ 127135 h 1031756"/>
              <a:gd name="connsiteX0" fmla="*/ 0 w 2039063"/>
              <a:gd name="connsiteY0" fmla="*/ 127135 h 1031756"/>
              <a:gd name="connsiteX1" fmla="*/ 1031756 w 2039063"/>
              <a:gd name="connsiteY1" fmla="*/ 0 h 1031756"/>
              <a:gd name="connsiteX2" fmla="*/ 2039063 w 2039063"/>
              <a:gd name="connsiteY2" fmla="*/ 669907 h 1031756"/>
              <a:gd name="connsiteX3" fmla="*/ 1642986 w 2039063"/>
              <a:gd name="connsiteY3" fmla="*/ 1031756 h 1031756"/>
              <a:gd name="connsiteX4" fmla="*/ 317839 w 2039063"/>
              <a:gd name="connsiteY4" fmla="*/ 792154 h 1031756"/>
              <a:gd name="connsiteX5" fmla="*/ 0 w 2039063"/>
              <a:gd name="connsiteY5" fmla="*/ 127135 h 1031756"/>
              <a:gd name="connsiteX0" fmla="*/ 0 w 2068402"/>
              <a:gd name="connsiteY0" fmla="*/ 127135 h 1031756"/>
              <a:gd name="connsiteX1" fmla="*/ 1031756 w 2068402"/>
              <a:gd name="connsiteY1" fmla="*/ 0 h 1031756"/>
              <a:gd name="connsiteX2" fmla="*/ 2068402 w 2068402"/>
              <a:gd name="connsiteY2" fmla="*/ 699246 h 1031756"/>
              <a:gd name="connsiteX3" fmla="*/ 1642986 w 2068402"/>
              <a:gd name="connsiteY3" fmla="*/ 1031756 h 1031756"/>
              <a:gd name="connsiteX4" fmla="*/ 317839 w 2068402"/>
              <a:gd name="connsiteY4" fmla="*/ 792154 h 1031756"/>
              <a:gd name="connsiteX5" fmla="*/ 0 w 2068402"/>
              <a:gd name="connsiteY5" fmla="*/ 127135 h 1031756"/>
              <a:gd name="connsiteX0" fmla="*/ 0 w 2068402"/>
              <a:gd name="connsiteY0" fmla="*/ 127135 h 1124663"/>
              <a:gd name="connsiteX1" fmla="*/ 1031756 w 2068402"/>
              <a:gd name="connsiteY1" fmla="*/ 0 h 1124663"/>
              <a:gd name="connsiteX2" fmla="*/ 2068402 w 2068402"/>
              <a:gd name="connsiteY2" fmla="*/ 699246 h 1124663"/>
              <a:gd name="connsiteX3" fmla="*/ 1579418 w 2068402"/>
              <a:gd name="connsiteY3" fmla="*/ 1124663 h 1124663"/>
              <a:gd name="connsiteX4" fmla="*/ 317839 w 2068402"/>
              <a:gd name="connsiteY4" fmla="*/ 792154 h 1124663"/>
              <a:gd name="connsiteX5" fmla="*/ 0 w 2068402"/>
              <a:gd name="connsiteY5" fmla="*/ 127135 h 1124663"/>
              <a:gd name="connsiteX0" fmla="*/ 0 w 2068402"/>
              <a:gd name="connsiteY0" fmla="*/ 127135 h 1124663"/>
              <a:gd name="connsiteX1" fmla="*/ 1031756 w 2068402"/>
              <a:gd name="connsiteY1" fmla="*/ 0 h 1124663"/>
              <a:gd name="connsiteX2" fmla="*/ 2068402 w 2068402"/>
              <a:gd name="connsiteY2" fmla="*/ 699246 h 1124663"/>
              <a:gd name="connsiteX3" fmla="*/ 1579418 w 2068402"/>
              <a:gd name="connsiteY3" fmla="*/ 1124663 h 1124663"/>
              <a:gd name="connsiteX4" fmla="*/ 288500 w 2068402"/>
              <a:gd name="connsiteY4" fmla="*/ 718807 h 1124663"/>
              <a:gd name="connsiteX5" fmla="*/ 0 w 2068402"/>
              <a:gd name="connsiteY5" fmla="*/ 127135 h 11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402" h="1124663">
                <a:moveTo>
                  <a:pt x="0" y="127135"/>
                </a:moveTo>
                <a:lnTo>
                  <a:pt x="1031756" y="0"/>
                </a:lnTo>
                <a:lnTo>
                  <a:pt x="2068402" y="699246"/>
                </a:lnTo>
                <a:lnTo>
                  <a:pt x="1579418" y="1124663"/>
                </a:lnTo>
                <a:lnTo>
                  <a:pt x="288500" y="718807"/>
                </a:lnTo>
                <a:lnTo>
                  <a:pt x="0" y="127135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B0A3D6-20EC-4339-9CC5-87F75CF5290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816491" y="3036590"/>
            <a:ext cx="2087961" cy="2166199"/>
          </a:xfrm>
          <a:custGeom>
            <a:avLst/>
            <a:gdLst>
              <a:gd name="connsiteX0" fmla="*/ 625900 w 2063512"/>
              <a:gd name="connsiteY0" fmla="*/ 0 h 2166199"/>
              <a:gd name="connsiteX1" fmla="*/ 1931487 w 2063512"/>
              <a:gd name="connsiteY1" fmla="*/ 400967 h 2166199"/>
              <a:gd name="connsiteX2" fmla="*/ 2063512 w 2063512"/>
              <a:gd name="connsiteY2" fmla="*/ 1623427 h 2166199"/>
              <a:gd name="connsiteX3" fmla="*/ 806824 w 2063512"/>
              <a:gd name="connsiteY3" fmla="*/ 2166199 h 2166199"/>
              <a:gd name="connsiteX4" fmla="*/ 0 w 2063512"/>
              <a:gd name="connsiteY4" fmla="*/ 1095324 h 2166199"/>
              <a:gd name="connsiteX5" fmla="*/ 625900 w 2063512"/>
              <a:gd name="connsiteY5" fmla="*/ 0 h 2166199"/>
              <a:gd name="connsiteX0" fmla="*/ 616120 w 2053732"/>
              <a:gd name="connsiteY0" fmla="*/ 0 h 2166199"/>
              <a:gd name="connsiteX1" fmla="*/ 1921707 w 2053732"/>
              <a:gd name="connsiteY1" fmla="*/ 400967 h 2166199"/>
              <a:gd name="connsiteX2" fmla="*/ 2053732 w 2053732"/>
              <a:gd name="connsiteY2" fmla="*/ 1623427 h 2166199"/>
              <a:gd name="connsiteX3" fmla="*/ 797044 w 2053732"/>
              <a:gd name="connsiteY3" fmla="*/ 2166199 h 2166199"/>
              <a:gd name="connsiteX4" fmla="*/ 0 w 2053732"/>
              <a:gd name="connsiteY4" fmla="*/ 1061095 h 2166199"/>
              <a:gd name="connsiteX5" fmla="*/ 616120 w 2053732"/>
              <a:gd name="connsiteY5" fmla="*/ 0 h 2166199"/>
              <a:gd name="connsiteX0" fmla="*/ 650349 w 2087961"/>
              <a:gd name="connsiteY0" fmla="*/ 0 h 2166199"/>
              <a:gd name="connsiteX1" fmla="*/ 1955936 w 2087961"/>
              <a:gd name="connsiteY1" fmla="*/ 400967 h 2166199"/>
              <a:gd name="connsiteX2" fmla="*/ 2087961 w 2087961"/>
              <a:gd name="connsiteY2" fmla="*/ 1623427 h 2166199"/>
              <a:gd name="connsiteX3" fmla="*/ 831273 w 2087961"/>
              <a:gd name="connsiteY3" fmla="*/ 2166199 h 2166199"/>
              <a:gd name="connsiteX4" fmla="*/ 0 w 2087961"/>
              <a:gd name="connsiteY4" fmla="*/ 1080654 h 2166199"/>
              <a:gd name="connsiteX5" fmla="*/ 650349 w 2087961"/>
              <a:gd name="connsiteY5" fmla="*/ 0 h 216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7961" h="2166199">
                <a:moveTo>
                  <a:pt x="650349" y="0"/>
                </a:moveTo>
                <a:lnTo>
                  <a:pt x="1955936" y="400967"/>
                </a:lnTo>
                <a:lnTo>
                  <a:pt x="2087961" y="1623427"/>
                </a:lnTo>
                <a:lnTo>
                  <a:pt x="831273" y="2166199"/>
                </a:lnTo>
                <a:lnTo>
                  <a:pt x="0" y="1080654"/>
                </a:lnTo>
                <a:lnTo>
                  <a:pt x="650349" y="0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CEA895-FCC8-4479-B84A-8743B5E728C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975370" y="3914764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Qualit</a:t>
            </a:r>
            <a:r>
              <a:rPr lang="fr-CA" dirty="0">
                <a:solidFill>
                  <a:schemeClr val="bg1"/>
                </a:solidFill>
                <a:latin typeface="Raleway" panose="020B0503030101060003" pitchFamily="34" charset="0"/>
              </a:rPr>
              <a:t>é</a:t>
            </a:r>
            <a:r>
              <a:rPr lang="en-CA" dirty="0">
                <a:solidFill>
                  <a:schemeClr val="bg1"/>
                </a:solidFill>
                <a:latin typeface="Raleway" panose="020B0503030101060003" pitchFamily="34" charset="0"/>
              </a:rPr>
              <a:t> de </a:t>
            </a:r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l’eau</a:t>
            </a:r>
            <a:endParaRPr lang="en-CA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57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E29FB-14EA-4481-BE43-EEF01CD7FBA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93469"/>
            <a:ext cx="6740285" cy="68537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30FEFA3-F624-4C7C-9F1C-A00903E40FA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228066" y="1026161"/>
            <a:ext cx="7537214" cy="5450032"/>
            <a:chOff x="4228066" y="1345287"/>
            <a:chExt cx="7130452" cy="5130905"/>
          </a:xfrm>
        </p:grpSpPr>
        <p:sp>
          <p:nvSpPr>
            <p:cNvPr id="164" name="pl4">
              <a:extLst>
                <a:ext uri="{FF2B5EF4-FFF2-40B4-BE49-F238E27FC236}">
                  <a16:creationId xmlns:a16="http://schemas.microsoft.com/office/drawing/2014/main" id="{B8E3C991-6DB4-4F73-BB96-B78C60BF5F6C}"/>
                </a:ext>
              </a:extLst>
            </p:cNvPr>
            <p:cNvSpPr/>
            <p:nvPr/>
          </p:nvSpPr>
          <p:spPr>
            <a:xfrm>
              <a:off x="5312930" y="2932342"/>
              <a:ext cx="6045587" cy="3543850"/>
            </a:xfrm>
            <a:custGeom>
              <a:avLst/>
              <a:gdLst/>
              <a:ahLst/>
              <a:cxnLst/>
              <a:rect l="0" t="0" r="0" b="0"/>
              <a:pathLst>
                <a:path w="4142232" h="2809050">
                  <a:moveTo>
                    <a:pt x="0" y="2809050"/>
                  </a:moveTo>
                  <a:lnTo>
                    <a:pt x="4142232" y="2809050"/>
                  </a:lnTo>
                  <a:lnTo>
                    <a:pt x="4142232" y="0"/>
                  </a:lnTo>
                  <a:lnTo>
                    <a:pt x="0" y="0"/>
                  </a:lnTo>
                  <a:lnTo>
                    <a:pt x="0" y="28090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5" name="rc5">
              <a:extLst>
                <a:ext uri="{FF2B5EF4-FFF2-40B4-BE49-F238E27FC236}">
                  <a16:creationId xmlns:a16="http://schemas.microsoft.com/office/drawing/2014/main" id="{D51F368D-6C48-4B47-BC07-C9EBBA193A5D}"/>
                </a:ext>
              </a:extLst>
            </p:cNvPr>
            <p:cNvSpPr/>
            <p:nvPr/>
          </p:nvSpPr>
          <p:spPr>
            <a:xfrm>
              <a:off x="5312930" y="2932342"/>
              <a:ext cx="671732" cy="590642"/>
            </a:xfrm>
            <a:prstGeom prst="rect">
              <a:avLst/>
            </a:prstGeom>
            <a:solidFill>
              <a:srgbClr val="FF7272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6" name="rc6">
              <a:extLst>
                <a:ext uri="{FF2B5EF4-FFF2-40B4-BE49-F238E27FC236}">
                  <a16:creationId xmlns:a16="http://schemas.microsoft.com/office/drawing/2014/main" id="{7A5FBB88-5D24-43A0-97C9-A11259C0D407}"/>
                </a:ext>
              </a:extLst>
            </p:cNvPr>
            <p:cNvSpPr/>
            <p:nvPr/>
          </p:nvSpPr>
          <p:spPr>
            <a:xfrm>
              <a:off x="5312930" y="3522983"/>
              <a:ext cx="671732" cy="590642"/>
            </a:xfrm>
            <a:prstGeom prst="rect">
              <a:avLst/>
            </a:prstGeom>
            <a:solidFill>
              <a:srgbClr val="FF6C6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7" name="rc7">
              <a:extLst>
                <a:ext uri="{FF2B5EF4-FFF2-40B4-BE49-F238E27FC236}">
                  <a16:creationId xmlns:a16="http://schemas.microsoft.com/office/drawing/2014/main" id="{557564DA-6771-45A3-8835-EB36A1EB300A}"/>
                </a:ext>
              </a:extLst>
            </p:cNvPr>
            <p:cNvSpPr/>
            <p:nvPr/>
          </p:nvSpPr>
          <p:spPr>
            <a:xfrm>
              <a:off x="5312930" y="4113625"/>
              <a:ext cx="671732" cy="590642"/>
            </a:xfrm>
            <a:prstGeom prst="rect">
              <a:avLst/>
            </a:prstGeom>
            <a:solidFill>
              <a:srgbClr val="FF909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8" name="rc8">
              <a:extLst>
                <a:ext uri="{FF2B5EF4-FFF2-40B4-BE49-F238E27FC236}">
                  <a16:creationId xmlns:a16="http://schemas.microsoft.com/office/drawing/2014/main" id="{497ADBEC-1889-452E-AC7C-01EEB4A3F375}"/>
                </a:ext>
              </a:extLst>
            </p:cNvPr>
            <p:cNvSpPr/>
            <p:nvPr/>
          </p:nvSpPr>
          <p:spPr>
            <a:xfrm>
              <a:off x="5312930" y="4704267"/>
              <a:ext cx="671732" cy="590640"/>
            </a:xfrm>
            <a:prstGeom prst="rect">
              <a:avLst/>
            </a:prstGeom>
            <a:solidFill>
              <a:srgbClr val="FFA3A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9" name="rc9">
              <a:extLst>
                <a:ext uri="{FF2B5EF4-FFF2-40B4-BE49-F238E27FC236}">
                  <a16:creationId xmlns:a16="http://schemas.microsoft.com/office/drawing/2014/main" id="{623EC764-B6D2-4C40-AF39-CCF8E759F32A}"/>
                </a:ext>
              </a:extLst>
            </p:cNvPr>
            <p:cNvSpPr/>
            <p:nvPr/>
          </p:nvSpPr>
          <p:spPr>
            <a:xfrm>
              <a:off x="5312930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0" name="rc10">
              <a:extLst>
                <a:ext uri="{FF2B5EF4-FFF2-40B4-BE49-F238E27FC236}">
                  <a16:creationId xmlns:a16="http://schemas.microsoft.com/office/drawing/2014/main" id="{C08B35EE-E467-4CE5-B838-3A58456403DE}"/>
                </a:ext>
              </a:extLst>
            </p:cNvPr>
            <p:cNvSpPr/>
            <p:nvPr/>
          </p:nvSpPr>
          <p:spPr>
            <a:xfrm>
              <a:off x="5312930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1" name="rc11">
              <a:extLst>
                <a:ext uri="{FF2B5EF4-FFF2-40B4-BE49-F238E27FC236}">
                  <a16:creationId xmlns:a16="http://schemas.microsoft.com/office/drawing/2014/main" id="{B18A72F8-A4A6-4FC9-85FF-8CA765FDA58B}"/>
                </a:ext>
              </a:extLst>
            </p:cNvPr>
            <p:cNvSpPr/>
            <p:nvPr/>
          </p:nvSpPr>
          <p:spPr>
            <a:xfrm>
              <a:off x="5984663" y="2932342"/>
              <a:ext cx="671732" cy="590642"/>
            </a:xfrm>
            <a:prstGeom prst="rect">
              <a:avLst/>
            </a:prstGeom>
            <a:solidFill>
              <a:srgbClr val="FF7C7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2" name="rc12">
              <a:extLst>
                <a:ext uri="{FF2B5EF4-FFF2-40B4-BE49-F238E27FC236}">
                  <a16:creationId xmlns:a16="http://schemas.microsoft.com/office/drawing/2014/main" id="{3DE4C0AD-01CB-4E6F-8160-958C70896A92}"/>
                </a:ext>
              </a:extLst>
            </p:cNvPr>
            <p:cNvSpPr/>
            <p:nvPr/>
          </p:nvSpPr>
          <p:spPr>
            <a:xfrm>
              <a:off x="5984663" y="3522983"/>
              <a:ext cx="671732" cy="590642"/>
            </a:xfrm>
            <a:prstGeom prst="rect">
              <a:avLst/>
            </a:prstGeom>
            <a:solidFill>
              <a:srgbClr val="FFAEAE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3" name="rc13">
              <a:extLst>
                <a:ext uri="{FF2B5EF4-FFF2-40B4-BE49-F238E27FC236}">
                  <a16:creationId xmlns:a16="http://schemas.microsoft.com/office/drawing/2014/main" id="{D023BAF5-04B2-4C19-87B5-02205172727A}"/>
                </a:ext>
              </a:extLst>
            </p:cNvPr>
            <p:cNvSpPr/>
            <p:nvPr/>
          </p:nvSpPr>
          <p:spPr>
            <a:xfrm>
              <a:off x="5984663" y="4113625"/>
              <a:ext cx="671732" cy="590642"/>
            </a:xfrm>
            <a:prstGeom prst="rect">
              <a:avLst/>
            </a:prstGeom>
            <a:solidFill>
              <a:srgbClr val="FF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4" name="rc14">
              <a:extLst>
                <a:ext uri="{FF2B5EF4-FFF2-40B4-BE49-F238E27FC236}">
                  <a16:creationId xmlns:a16="http://schemas.microsoft.com/office/drawing/2014/main" id="{E85AFD9D-AD7A-48AA-AB69-501B1958D956}"/>
                </a:ext>
              </a:extLst>
            </p:cNvPr>
            <p:cNvSpPr/>
            <p:nvPr/>
          </p:nvSpPr>
          <p:spPr>
            <a:xfrm>
              <a:off x="5984663" y="4704267"/>
              <a:ext cx="671732" cy="590640"/>
            </a:xfrm>
            <a:prstGeom prst="rect">
              <a:avLst/>
            </a:prstGeom>
            <a:solidFill>
              <a:srgbClr val="FFCBC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5" name="rc15">
              <a:extLst>
                <a:ext uri="{FF2B5EF4-FFF2-40B4-BE49-F238E27FC236}">
                  <a16:creationId xmlns:a16="http://schemas.microsoft.com/office/drawing/2014/main" id="{5C9C360B-EE46-44BA-A172-5FFEFE3D5867}"/>
                </a:ext>
              </a:extLst>
            </p:cNvPr>
            <p:cNvSpPr/>
            <p:nvPr/>
          </p:nvSpPr>
          <p:spPr>
            <a:xfrm>
              <a:off x="5984663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6" name="rc16">
              <a:extLst>
                <a:ext uri="{FF2B5EF4-FFF2-40B4-BE49-F238E27FC236}">
                  <a16:creationId xmlns:a16="http://schemas.microsoft.com/office/drawing/2014/main" id="{3D53308F-0C19-4358-B1EB-923D7986B868}"/>
                </a:ext>
              </a:extLst>
            </p:cNvPr>
            <p:cNvSpPr/>
            <p:nvPr/>
          </p:nvSpPr>
          <p:spPr>
            <a:xfrm>
              <a:off x="5984663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7" name="rc17">
              <a:extLst>
                <a:ext uri="{FF2B5EF4-FFF2-40B4-BE49-F238E27FC236}">
                  <a16:creationId xmlns:a16="http://schemas.microsoft.com/office/drawing/2014/main" id="{1AF71592-352B-4059-A9D8-FCF066F26716}"/>
                </a:ext>
              </a:extLst>
            </p:cNvPr>
            <p:cNvSpPr/>
            <p:nvPr/>
          </p:nvSpPr>
          <p:spPr>
            <a:xfrm>
              <a:off x="6656395" y="2932342"/>
              <a:ext cx="671730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8" name="rc18">
              <a:extLst>
                <a:ext uri="{FF2B5EF4-FFF2-40B4-BE49-F238E27FC236}">
                  <a16:creationId xmlns:a16="http://schemas.microsoft.com/office/drawing/2014/main" id="{E045378F-488B-4FF6-B887-5937DEF37AB2}"/>
                </a:ext>
              </a:extLst>
            </p:cNvPr>
            <p:cNvSpPr/>
            <p:nvPr/>
          </p:nvSpPr>
          <p:spPr>
            <a:xfrm>
              <a:off x="6656395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9" name="rc19">
              <a:extLst>
                <a:ext uri="{FF2B5EF4-FFF2-40B4-BE49-F238E27FC236}">
                  <a16:creationId xmlns:a16="http://schemas.microsoft.com/office/drawing/2014/main" id="{7ADAD9BA-0E4D-413D-9C2B-4E8B3F7FA31E}"/>
                </a:ext>
              </a:extLst>
            </p:cNvPr>
            <p:cNvSpPr/>
            <p:nvPr/>
          </p:nvSpPr>
          <p:spPr>
            <a:xfrm>
              <a:off x="6656395" y="4113625"/>
              <a:ext cx="671730" cy="590642"/>
            </a:xfrm>
            <a:prstGeom prst="rect">
              <a:avLst/>
            </a:prstGeom>
            <a:solidFill>
              <a:srgbClr val="FFEDED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0" name="rc20">
              <a:extLst>
                <a:ext uri="{FF2B5EF4-FFF2-40B4-BE49-F238E27FC236}">
                  <a16:creationId xmlns:a16="http://schemas.microsoft.com/office/drawing/2014/main" id="{EF9F144E-E8D3-464D-9939-1169D699DFB3}"/>
                </a:ext>
              </a:extLst>
            </p:cNvPr>
            <p:cNvSpPr/>
            <p:nvPr/>
          </p:nvSpPr>
          <p:spPr>
            <a:xfrm>
              <a:off x="6656395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1" name="rc21">
              <a:extLst>
                <a:ext uri="{FF2B5EF4-FFF2-40B4-BE49-F238E27FC236}">
                  <a16:creationId xmlns:a16="http://schemas.microsoft.com/office/drawing/2014/main" id="{194BE13F-271D-4130-83E9-47E3B101EC2A}"/>
                </a:ext>
              </a:extLst>
            </p:cNvPr>
            <p:cNvSpPr/>
            <p:nvPr/>
          </p:nvSpPr>
          <p:spPr>
            <a:xfrm>
              <a:off x="6656395" y="5294909"/>
              <a:ext cx="671730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2" name="rc22">
              <a:extLst>
                <a:ext uri="{FF2B5EF4-FFF2-40B4-BE49-F238E27FC236}">
                  <a16:creationId xmlns:a16="http://schemas.microsoft.com/office/drawing/2014/main" id="{6E2F7188-F8C2-4CE2-B795-59B958FE027C}"/>
                </a:ext>
              </a:extLst>
            </p:cNvPr>
            <p:cNvSpPr/>
            <p:nvPr/>
          </p:nvSpPr>
          <p:spPr>
            <a:xfrm>
              <a:off x="6656395" y="5885550"/>
              <a:ext cx="671730" cy="590642"/>
            </a:xfrm>
            <a:prstGeom prst="rect">
              <a:avLst/>
            </a:prstGeom>
            <a:solidFill>
              <a:srgbClr val="FFBFB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3" name="rc23">
              <a:extLst>
                <a:ext uri="{FF2B5EF4-FFF2-40B4-BE49-F238E27FC236}">
                  <a16:creationId xmlns:a16="http://schemas.microsoft.com/office/drawing/2014/main" id="{E5770397-79AA-4D9A-97F5-FFAE3A1AF5F3}"/>
                </a:ext>
              </a:extLst>
            </p:cNvPr>
            <p:cNvSpPr/>
            <p:nvPr/>
          </p:nvSpPr>
          <p:spPr>
            <a:xfrm>
              <a:off x="7328127" y="2932342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4" name="rc24">
              <a:extLst>
                <a:ext uri="{FF2B5EF4-FFF2-40B4-BE49-F238E27FC236}">
                  <a16:creationId xmlns:a16="http://schemas.microsoft.com/office/drawing/2014/main" id="{48CF0B11-2FB6-4EF5-A0BE-FFE48DE82D11}"/>
                </a:ext>
              </a:extLst>
            </p:cNvPr>
            <p:cNvSpPr/>
            <p:nvPr/>
          </p:nvSpPr>
          <p:spPr>
            <a:xfrm>
              <a:off x="7328127" y="3522983"/>
              <a:ext cx="671732" cy="590642"/>
            </a:xfrm>
            <a:prstGeom prst="rect">
              <a:avLst/>
            </a:prstGeom>
            <a:solidFill>
              <a:srgbClr val="FFB8B8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5" name="rc25">
              <a:extLst>
                <a:ext uri="{FF2B5EF4-FFF2-40B4-BE49-F238E27FC236}">
                  <a16:creationId xmlns:a16="http://schemas.microsoft.com/office/drawing/2014/main" id="{70DD9BED-5C1E-410F-99BB-52197FC1CDF6}"/>
                </a:ext>
              </a:extLst>
            </p:cNvPr>
            <p:cNvSpPr/>
            <p:nvPr/>
          </p:nvSpPr>
          <p:spPr>
            <a:xfrm>
              <a:off x="7328127" y="4113625"/>
              <a:ext cx="671732" cy="590642"/>
            </a:xfrm>
            <a:prstGeom prst="rect">
              <a:avLst/>
            </a:prstGeom>
            <a:solidFill>
              <a:srgbClr val="FFABA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6" name="rc26">
              <a:extLst>
                <a:ext uri="{FF2B5EF4-FFF2-40B4-BE49-F238E27FC236}">
                  <a16:creationId xmlns:a16="http://schemas.microsoft.com/office/drawing/2014/main" id="{61392DAB-A200-489C-9365-D0B930A78806}"/>
                </a:ext>
              </a:extLst>
            </p:cNvPr>
            <p:cNvSpPr/>
            <p:nvPr/>
          </p:nvSpPr>
          <p:spPr>
            <a:xfrm>
              <a:off x="7328127" y="4704267"/>
              <a:ext cx="671732" cy="590640"/>
            </a:xfrm>
            <a:prstGeom prst="rect">
              <a:avLst/>
            </a:prstGeom>
            <a:solidFill>
              <a:srgbClr val="FF646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7" name="rc27">
              <a:extLst>
                <a:ext uri="{FF2B5EF4-FFF2-40B4-BE49-F238E27FC236}">
                  <a16:creationId xmlns:a16="http://schemas.microsoft.com/office/drawing/2014/main" id="{3B7C5FB4-A477-42B8-9B94-0294BA6B0028}"/>
                </a:ext>
              </a:extLst>
            </p:cNvPr>
            <p:cNvSpPr/>
            <p:nvPr/>
          </p:nvSpPr>
          <p:spPr>
            <a:xfrm>
              <a:off x="7328127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8" name="rc28">
              <a:extLst>
                <a:ext uri="{FF2B5EF4-FFF2-40B4-BE49-F238E27FC236}">
                  <a16:creationId xmlns:a16="http://schemas.microsoft.com/office/drawing/2014/main" id="{5BBD568C-F453-4484-87E6-3BE4D837BCA6}"/>
                </a:ext>
              </a:extLst>
            </p:cNvPr>
            <p:cNvSpPr/>
            <p:nvPr/>
          </p:nvSpPr>
          <p:spPr>
            <a:xfrm>
              <a:off x="7328127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9" name="rc29">
              <a:extLst>
                <a:ext uri="{FF2B5EF4-FFF2-40B4-BE49-F238E27FC236}">
                  <a16:creationId xmlns:a16="http://schemas.microsoft.com/office/drawing/2014/main" id="{B8238EA7-3FA2-43D4-85A9-A5BBBEE985E7}"/>
                </a:ext>
              </a:extLst>
            </p:cNvPr>
            <p:cNvSpPr/>
            <p:nvPr/>
          </p:nvSpPr>
          <p:spPr>
            <a:xfrm>
              <a:off x="7999859" y="2932342"/>
              <a:ext cx="671732" cy="590642"/>
            </a:xfrm>
            <a:prstGeom prst="rect">
              <a:avLst/>
            </a:prstGeom>
            <a:solidFill>
              <a:srgbClr val="FFF6F6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0" name="rc30">
              <a:extLst>
                <a:ext uri="{FF2B5EF4-FFF2-40B4-BE49-F238E27FC236}">
                  <a16:creationId xmlns:a16="http://schemas.microsoft.com/office/drawing/2014/main" id="{BAA71861-D87B-4BF4-833C-83F4B5D7E1B9}"/>
                </a:ext>
              </a:extLst>
            </p:cNvPr>
            <p:cNvSpPr/>
            <p:nvPr/>
          </p:nvSpPr>
          <p:spPr>
            <a:xfrm>
              <a:off x="7999859" y="3522983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1" name="rc31">
              <a:extLst>
                <a:ext uri="{FF2B5EF4-FFF2-40B4-BE49-F238E27FC236}">
                  <a16:creationId xmlns:a16="http://schemas.microsoft.com/office/drawing/2014/main" id="{062DBAC8-16D2-454D-BB4D-2E8A7801AB9A}"/>
                </a:ext>
              </a:extLst>
            </p:cNvPr>
            <p:cNvSpPr/>
            <p:nvPr/>
          </p:nvSpPr>
          <p:spPr>
            <a:xfrm>
              <a:off x="7999859" y="4113625"/>
              <a:ext cx="671732" cy="590642"/>
            </a:xfrm>
            <a:prstGeom prst="rect">
              <a:avLst/>
            </a:prstGeom>
            <a:solidFill>
              <a:srgbClr val="FFE4E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2" name="rc32">
              <a:extLst>
                <a:ext uri="{FF2B5EF4-FFF2-40B4-BE49-F238E27FC236}">
                  <a16:creationId xmlns:a16="http://schemas.microsoft.com/office/drawing/2014/main" id="{621DB040-D36D-4E73-82BB-F27EA00A6A0C}"/>
                </a:ext>
              </a:extLst>
            </p:cNvPr>
            <p:cNvSpPr/>
            <p:nvPr/>
          </p:nvSpPr>
          <p:spPr>
            <a:xfrm>
              <a:off x="7999859" y="4704267"/>
              <a:ext cx="671732" cy="590640"/>
            </a:xfrm>
            <a:prstGeom prst="rect">
              <a:avLst/>
            </a:prstGeom>
            <a:solidFill>
              <a:srgbClr val="FFF1F1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3" name="rc33">
              <a:extLst>
                <a:ext uri="{FF2B5EF4-FFF2-40B4-BE49-F238E27FC236}">
                  <a16:creationId xmlns:a16="http://schemas.microsoft.com/office/drawing/2014/main" id="{41AAF01C-3FFC-4E63-83A1-A8A735CB4ABA}"/>
                </a:ext>
              </a:extLst>
            </p:cNvPr>
            <p:cNvSpPr/>
            <p:nvPr/>
          </p:nvSpPr>
          <p:spPr>
            <a:xfrm>
              <a:off x="7999859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4" name="rc34">
              <a:extLst>
                <a:ext uri="{FF2B5EF4-FFF2-40B4-BE49-F238E27FC236}">
                  <a16:creationId xmlns:a16="http://schemas.microsoft.com/office/drawing/2014/main" id="{6851A9E7-A8E2-4C73-B8DF-C8F7E78AA556}"/>
                </a:ext>
              </a:extLst>
            </p:cNvPr>
            <p:cNvSpPr/>
            <p:nvPr/>
          </p:nvSpPr>
          <p:spPr>
            <a:xfrm>
              <a:off x="7999859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5" name="rc35">
              <a:extLst>
                <a:ext uri="{FF2B5EF4-FFF2-40B4-BE49-F238E27FC236}">
                  <a16:creationId xmlns:a16="http://schemas.microsoft.com/office/drawing/2014/main" id="{6E4CCB14-754D-4EFE-B95E-6147CA5BC3E0}"/>
                </a:ext>
              </a:extLst>
            </p:cNvPr>
            <p:cNvSpPr/>
            <p:nvPr/>
          </p:nvSpPr>
          <p:spPr>
            <a:xfrm>
              <a:off x="8671591" y="2932342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6" name="rc36">
              <a:extLst>
                <a:ext uri="{FF2B5EF4-FFF2-40B4-BE49-F238E27FC236}">
                  <a16:creationId xmlns:a16="http://schemas.microsoft.com/office/drawing/2014/main" id="{66E54666-A5B1-4BE8-9461-E637B387C374}"/>
                </a:ext>
              </a:extLst>
            </p:cNvPr>
            <p:cNvSpPr/>
            <p:nvPr/>
          </p:nvSpPr>
          <p:spPr>
            <a:xfrm>
              <a:off x="8671591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7" name="rc37">
              <a:extLst>
                <a:ext uri="{FF2B5EF4-FFF2-40B4-BE49-F238E27FC236}">
                  <a16:creationId xmlns:a16="http://schemas.microsoft.com/office/drawing/2014/main" id="{0D75F039-03BE-49F8-ACA4-CE57FDF17661}"/>
                </a:ext>
              </a:extLst>
            </p:cNvPr>
            <p:cNvSpPr/>
            <p:nvPr/>
          </p:nvSpPr>
          <p:spPr>
            <a:xfrm>
              <a:off x="8671591" y="4113625"/>
              <a:ext cx="671730" cy="590642"/>
            </a:xfrm>
            <a:prstGeom prst="rect">
              <a:avLst/>
            </a:prstGeom>
            <a:solidFill>
              <a:srgbClr val="FFE0E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8" name="rc38">
              <a:extLst>
                <a:ext uri="{FF2B5EF4-FFF2-40B4-BE49-F238E27FC236}">
                  <a16:creationId xmlns:a16="http://schemas.microsoft.com/office/drawing/2014/main" id="{EE4A9763-BBEB-4B08-B0D2-6F4C3364FE76}"/>
                </a:ext>
              </a:extLst>
            </p:cNvPr>
            <p:cNvSpPr/>
            <p:nvPr/>
          </p:nvSpPr>
          <p:spPr>
            <a:xfrm>
              <a:off x="8671591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9" name="rc39">
              <a:extLst>
                <a:ext uri="{FF2B5EF4-FFF2-40B4-BE49-F238E27FC236}">
                  <a16:creationId xmlns:a16="http://schemas.microsoft.com/office/drawing/2014/main" id="{833B21F4-8F72-407F-A180-53885FA1E63D}"/>
                </a:ext>
              </a:extLst>
            </p:cNvPr>
            <p:cNvSpPr/>
            <p:nvPr/>
          </p:nvSpPr>
          <p:spPr>
            <a:xfrm>
              <a:off x="8671591" y="5294909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0" name="rc40">
              <a:extLst>
                <a:ext uri="{FF2B5EF4-FFF2-40B4-BE49-F238E27FC236}">
                  <a16:creationId xmlns:a16="http://schemas.microsoft.com/office/drawing/2014/main" id="{613360E0-7A45-4273-A3FC-039708BA5A65}"/>
                </a:ext>
              </a:extLst>
            </p:cNvPr>
            <p:cNvSpPr/>
            <p:nvPr/>
          </p:nvSpPr>
          <p:spPr>
            <a:xfrm>
              <a:off x="8671591" y="5885550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1" name="rc41">
              <a:extLst>
                <a:ext uri="{FF2B5EF4-FFF2-40B4-BE49-F238E27FC236}">
                  <a16:creationId xmlns:a16="http://schemas.microsoft.com/office/drawing/2014/main" id="{C9DA01B6-FE4B-42EF-B620-980F6217EAAB}"/>
                </a:ext>
              </a:extLst>
            </p:cNvPr>
            <p:cNvSpPr/>
            <p:nvPr/>
          </p:nvSpPr>
          <p:spPr>
            <a:xfrm>
              <a:off x="9343322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2" name="rc42">
              <a:extLst>
                <a:ext uri="{FF2B5EF4-FFF2-40B4-BE49-F238E27FC236}">
                  <a16:creationId xmlns:a16="http://schemas.microsoft.com/office/drawing/2014/main" id="{86F1CD08-8E72-42D3-9AE2-BE96105086CE}"/>
                </a:ext>
              </a:extLst>
            </p:cNvPr>
            <p:cNvSpPr/>
            <p:nvPr/>
          </p:nvSpPr>
          <p:spPr>
            <a:xfrm>
              <a:off x="9343322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3" name="rc43">
              <a:extLst>
                <a:ext uri="{FF2B5EF4-FFF2-40B4-BE49-F238E27FC236}">
                  <a16:creationId xmlns:a16="http://schemas.microsoft.com/office/drawing/2014/main" id="{100E9DBA-BA80-4992-B0AF-861336C9F780}"/>
                </a:ext>
              </a:extLst>
            </p:cNvPr>
            <p:cNvSpPr/>
            <p:nvPr/>
          </p:nvSpPr>
          <p:spPr>
            <a:xfrm>
              <a:off x="9343322" y="4113625"/>
              <a:ext cx="671732" cy="590642"/>
            </a:xfrm>
            <a:prstGeom prst="rect">
              <a:avLst/>
            </a:prstGeom>
            <a:solidFill>
              <a:srgbClr val="FFFBF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4" name="rc44">
              <a:extLst>
                <a:ext uri="{FF2B5EF4-FFF2-40B4-BE49-F238E27FC236}">
                  <a16:creationId xmlns:a16="http://schemas.microsoft.com/office/drawing/2014/main" id="{3884FDCC-ABC2-4974-8299-308E365CAB7D}"/>
                </a:ext>
              </a:extLst>
            </p:cNvPr>
            <p:cNvSpPr/>
            <p:nvPr/>
          </p:nvSpPr>
          <p:spPr>
            <a:xfrm>
              <a:off x="9343322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5" name="rc45">
              <a:extLst>
                <a:ext uri="{FF2B5EF4-FFF2-40B4-BE49-F238E27FC236}">
                  <a16:creationId xmlns:a16="http://schemas.microsoft.com/office/drawing/2014/main" id="{C8B8F041-4288-4702-8BE5-89B0F94D732D}"/>
                </a:ext>
              </a:extLst>
            </p:cNvPr>
            <p:cNvSpPr/>
            <p:nvPr/>
          </p:nvSpPr>
          <p:spPr>
            <a:xfrm>
              <a:off x="9343322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6" name="rc46">
              <a:extLst>
                <a:ext uri="{FF2B5EF4-FFF2-40B4-BE49-F238E27FC236}">
                  <a16:creationId xmlns:a16="http://schemas.microsoft.com/office/drawing/2014/main" id="{BECAE3F6-D1CE-4FCA-B56F-D8C69DBF7B8E}"/>
                </a:ext>
              </a:extLst>
            </p:cNvPr>
            <p:cNvSpPr/>
            <p:nvPr/>
          </p:nvSpPr>
          <p:spPr>
            <a:xfrm>
              <a:off x="9343322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7" name="rc47">
              <a:extLst>
                <a:ext uri="{FF2B5EF4-FFF2-40B4-BE49-F238E27FC236}">
                  <a16:creationId xmlns:a16="http://schemas.microsoft.com/office/drawing/2014/main" id="{6AD1366F-5C87-4ABE-B2E6-C0D7643D54C1}"/>
                </a:ext>
              </a:extLst>
            </p:cNvPr>
            <p:cNvSpPr/>
            <p:nvPr/>
          </p:nvSpPr>
          <p:spPr>
            <a:xfrm>
              <a:off x="10015054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8" name="rc48">
              <a:extLst>
                <a:ext uri="{FF2B5EF4-FFF2-40B4-BE49-F238E27FC236}">
                  <a16:creationId xmlns:a16="http://schemas.microsoft.com/office/drawing/2014/main" id="{F1332C38-32D1-47B9-B6B5-D9C48B0D06C9}"/>
                </a:ext>
              </a:extLst>
            </p:cNvPr>
            <p:cNvSpPr/>
            <p:nvPr/>
          </p:nvSpPr>
          <p:spPr>
            <a:xfrm>
              <a:off x="10015054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9" name="rc49">
              <a:extLst>
                <a:ext uri="{FF2B5EF4-FFF2-40B4-BE49-F238E27FC236}">
                  <a16:creationId xmlns:a16="http://schemas.microsoft.com/office/drawing/2014/main" id="{D7C5B1A5-E7E3-4220-9644-75F6C764DE12}"/>
                </a:ext>
              </a:extLst>
            </p:cNvPr>
            <p:cNvSpPr/>
            <p:nvPr/>
          </p:nvSpPr>
          <p:spPr>
            <a:xfrm>
              <a:off x="10015054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0" name="rc50">
              <a:extLst>
                <a:ext uri="{FF2B5EF4-FFF2-40B4-BE49-F238E27FC236}">
                  <a16:creationId xmlns:a16="http://schemas.microsoft.com/office/drawing/2014/main" id="{B2DB1F4A-4100-4056-89CE-2C37D3DC903F}"/>
                </a:ext>
              </a:extLst>
            </p:cNvPr>
            <p:cNvSpPr/>
            <p:nvPr/>
          </p:nvSpPr>
          <p:spPr>
            <a:xfrm>
              <a:off x="10015054" y="4704267"/>
              <a:ext cx="671732" cy="590640"/>
            </a:xfrm>
            <a:prstGeom prst="rect">
              <a:avLst/>
            </a:prstGeom>
            <a:solidFill>
              <a:srgbClr val="FFF9F9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1" name="rc51">
              <a:extLst>
                <a:ext uri="{FF2B5EF4-FFF2-40B4-BE49-F238E27FC236}">
                  <a16:creationId xmlns:a16="http://schemas.microsoft.com/office/drawing/2014/main" id="{1F694EFB-F96D-4897-94B4-D3EDDB760E4D}"/>
                </a:ext>
              </a:extLst>
            </p:cNvPr>
            <p:cNvSpPr/>
            <p:nvPr/>
          </p:nvSpPr>
          <p:spPr>
            <a:xfrm>
              <a:off x="10015054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2" name="rc52">
              <a:extLst>
                <a:ext uri="{FF2B5EF4-FFF2-40B4-BE49-F238E27FC236}">
                  <a16:creationId xmlns:a16="http://schemas.microsoft.com/office/drawing/2014/main" id="{3EA020DA-A501-47A1-8B7F-F7B8DFCDE738}"/>
                </a:ext>
              </a:extLst>
            </p:cNvPr>
            <p:cNvSpPr/>
            <p:nvPr/>
          </p:nvSpPr>
          <p:spPr>
            <a:xfrm>
              <a:off x="10015054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3" name="rc53">
              <a:extLst>
                <a:ext uri="{FF2B5EF4-FFF2-40B4-BE49-F238E27FC236}">
                  <a16:creationId xmlns:a16="http://schemas.microsoft.com/office/drawing/2014/main" id="{2CF8D1E2-A55D-4978-A340-490F1AA6275C}"/>
                </a:ext>
              </a:extLst>
            </p:cNvPr>
            <p:cNvSpPr/>
            <p:nvPr/>
          </p:nvSpPr>
          <p:spPr>
            <a:xfrm>
              <a:off x="10686786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4" name="rc54">
              <a:extLst>
                <a:ext uri="{FF2B5EF4-FFF2-40B4-BE49-F238E27FC236}">
                  <a16:creationId xmlns:a16="http://schemas.microsoft.com/office/drawing/2014/main" id="{ECCB2CAD-B093-4E6F-9456-44E49C21D624}"/>
                </a:ext>
              </a:extLst>
            </p:cNvPr>
            <p:cNvSpPr/>
            <p:nvPr/>
          </p:nvSpPr>
          <p:spPr>
            <a:xfrm>
              <a:off x="10686786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5" name="rc55">
              <a:extLst>
                <a:ext uri="{FF2B5EF4-FFF2-40B4-BE49-F238E27FC236}">
                  <a16:creationId xmlns:a16="http://schemas.microsoft.com/office/drawing/2014/main" id="{D0114645-40A1-495C-927C-2E99244AD6FE}"/>
                </a:ext>
              </a:extLst>
            </p:cNvPr>
            <p:cNvSpPr/>
            <p:nvPr/>
          </p:nvSpPr>
          <p:spPr>
            <a:xfrm>
              <a:off x="10686786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6" name="rc56">
              <a:extLst>
                <a:ext uri="{FF2B5EF4-FFF2-40B4-BE49-F238E27FC236}">
                  <a16:creationId xmlns:a16="http://schemas.microsoft.com/office/drawing/2014/main" id="{194B986A-6009-46AF-9372-B1394E2F0D79}"/>
                </a:ext>
              </a:extLst>
            </p:cNvPr>
            <p:cNvSpPr/>
            <p:nvPr/>
          </p:nvSpPr>
          <p:spPr>
            <a:xfrm>
              <a:off x="10686786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7" name="rc57">
              <a:extLst>
                <a:ext uri="{FF2B5EF4-FFF2-40B4-BE49-F238E27FC236}">
                  <a16:creationId xmlns:a16="http://schemas.microsoft.com/office/drawing/2014/main" id="{BDE7604C-C17C-4F68-AC13-0BEF96B1765E}"/>
                </a:ext>
              </a:extLst>
            </p:cNvPr>
            <p:cNvSpPr/>
            <p:nvPr/>
          </p:nvSpPr>
          <p:spPr>
            <a:xfrm>
              <a:off x="10686786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8" name="rc58">
              <a:extLst>
                <a:ext uri="{FF2B5EF4-FFF2-40B4-BE49-F238E27FC236}">
                  <a16:creationId xmlns:a16="http://schemas.microsoft.com/office/drawing/2014/main" id="{DDD7DE25-B196-497E-80E6-84F57BA39FB4}"/>
                </a:ext>
              </a:extLst>
            </p:cNvPr>
            <p:cNvSpPr/>
            <p:nvPr/>
          </p:nvSpPr>
          <p:spPr>
            <a:xfrm>
              <a:off x="10686786" y="5885550"/>
              <a:ext cx="671732" cy="590642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9" name="tx59">
              <a:extLst>
                <a:ext uri="{FF2B5EF4-FFF2-40B4-BE49-F238E27FC236}">
                  <a16:creationId xmlns:a16="http://schemas.microsoft.com/office/drawing/2014/main" id="{8272AE1C-3E92-46C7-9ADF-9A370D146DFD}"/>
                </a:ext>
              </a:extLst>
            </p:cNvPr>
            <p:cNvSpPr/>
            <p:nvPr/>
          </p:nvSpPr>
          <p:spPr>
            <a:xfrm>
              <a:off x="5519720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0" name="tx60">
              <a:extLst>
                <a:ext uri="{FF2B5EF4-FFF2-40B4-BE49-F238E27FC236}">
                  <a16:creationId xmlns:a16="http://schemas.microsoft.com/office/drawing/2014/main" id="{05F30BC2-05C5-4AAF-8FA8-35A582F0746E}"/>
                </a:ext>
              </a:extLst>
            </p:cNvPr>
            <p:cNvSpPr/>
            <p:nvPr/>
          </p:nvSpPr>
          <p:spPr>
            <a:xfrm>
              <a:off x="5519720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21" name="tx61">
              <a:extLst>
                <a:ext uri="{FF2B5EF4-FFF2-40B4-BE49-F238E27FC236}">
                  <a16:creationId xmlns:a16="http://schemas.microsoft.com/office/drawing/2014/main" id="{5D9EA280-EFFB-41B2-96C2-0A606F1AD1BE}"/>
                </a:ext>
              </a:extLst>
            </p:cNvPr>
            <p:cNvSpPr/>
            <p:nvPr/>
          </p:nvSpPr>
          <p:spPr>
            <a:xfrm>
              <a:off x="551972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2" name="tx62">
              <a:extLst>
                <a:ext uri="{FF2B5EF4-FFF2-40B4-BE49-F238E27FC236}">
                  <a16:creationId xmlns:a16="http://schemas.microsoft.com/office/drawing/2014/main" id="{C87DD9DC-9047-4825-935A-3B7859441DC9}"/>
                </a:ext>
              </a:extLst>
            </p:cNvPr>
            <p:cNvSpPr/>
            <p:nvPr/>
          </p:nvSpPr>
          <p:spPr>
            <a:xfrm>
              <a:off x="5519720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3" name="tx63">
              <a:extLst>
                <a:ext uri="{FF2B5EF4-FFF2-40B4-BE49-F238E27FC236}">
                  <a16:creationId xmlns:a16="http://schemas.microsoft.com/office/drawing/2014/main" id="{77382A18-D27D-4B35-A598-6DB2FEE1B387}"/>
                </a:ext>
              </a:extLst>
            </p:cNvPr>
            <p:cNvSpPr/>
            <p:nvPr/>
          </p:nvSpPr>
          <p:spPr>
            <a:xfrm>
              <a:off x="559712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4" name="tx64">
              <a:extLst>
                <a:ext uri="{FF2B5EF4-FFF2-40B4-BE49-F238E27FC236}">
                  <a16:creationId xmlns:a16="http://schemas.microsoft.com/office/drawing/2014/main" id="{E8FC37E5-8DEF-4B07-ABFA-8BE8A1F46A45}"/>
                </a:ext>
              </a:extLst>
            </p:cNvPr>
            <p:cNvSpPr/>
            <p:nvPr/>
          </p:nvSpPr>
          <p:spPr>
            <a:xfrm>
              <a:off x="559712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5" name="tx65">
              <a:extLst>
                <a:ext uri="{FF2B5EF4-FFF2-40B4-BE49-F238E27FC236}">
                  <a16:creationId xmlns:a16="http://schemas.microsoft.com/office/drawing/2014/main" id="{EC7EE1B1-A792-41B4-99EA-30F2A4EF70B1}"/>
                </a:ext>
              </a:extLst>
            </p:cNvPr>
            <p:cNvSpPr/>
            <p:nvPr/>
          </p:nvSpPr>
          <p:spPr>
            <a:xfrm>
              <a:off x="6191452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6" name="tx66">
              <a:extLst>
                <a:ext uri="{FF2B5EF4-FFF2-40B4-BE49-F238E27FC236}">
                  <a16:creationId xmlns:a16="http://schemas.microsoft.com/office/drawing/2014/main" id="{D19CA7A3-9327-4A21-888D-8943D66A6F80}"/>
                </a:ext>
              </a:extLst>
            </p:cNvPr>
            <p:cNvSpPr/>
            <p:nvPr/>
          </p:nvSpPr>
          <p:spPr>
            <a:xfrm>
              <a:off x="6191452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7" name="tx67">
              <a:extLst>
                <a:ext uri="{FF2B5EF4-FFF2-40B4-BE49-F238E27FC236}">
                  <a16:creationId xmlns:a16="http://schemas.microsoft.com/office/drawing/2014/main" id="{AFC8436A-D62A-4A42-9D24-FD67D2AF1B6E}"/>
                </a:ext>
              </a:extLst>
            </p:cNvPr>
            <p:cNvSpPr/>
            <p:nvPr/>
          </p:nvSpPr>
          <p:spPr>
            <a:xfrm>
              <a:off x="6191452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28" name="tx68">
              <a:extLst>
                <a:ext uri="{FF2B5EF4-FFF2-40B4-BE49-F238E27FC236}">
                  <a16:creationId xmlns:a16="http://schemas.microsoft.com/office/drawing/2014/main" id="{1906EFEE-F384-49EF-8F82-842AFD82398C}"/>
                </a:ext>
              </a:extLst>
            </p:cNvPr>
            <p:cNvSpPr/>
            <p:nvPr/>
          </p:nvSpPr>
          <p:spPr>
            <a:xfrm>
              <a:off x="6191452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29" name="tx69">
              <a:extLst>
                <a:ext uri="{FF2B5EF4-FFF2-40B4-BE49-F238E27FC236}">
                  <a16:creationId xmlns:a16="http://schemas.microsoft.com/office/drawing/2014/main" id="{2246F756-FCE2-4D9A-9A17-8386D4DE84E1}"/>
                </a:ext>
              </a:extLst>
            </p:cNvPr>
            <p:cNvSpPr/>
            <p:nvPr/>
          </p:nvSpPr>
          <p:spPr>
            <a:xfrm>
              <a:off x="6268858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0" name="tx70">
              <a:extLst>
                <a:ext uri="{FF2B5EF4-FFF2-40B4-BE49-F238E27FC236}">
                  <a16:creationId xmlns:a16="http://schemas.microsoft.com/office/drawing/2014/main" id="{10F07AD6-A5A7-4439-8AE2-DAF17C74C75B}"/>
                </a:ext>
              </a:extLst>
            </p:cNvPr>
            <p:cNvSpPr/>
            <p:nvPr/>
          </p:nvSpPr>
          <p:spPr>
            <a:xfrm>
              <a:off x="626885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1" name="tx71">
              <a:extLst>
                <a:ext uri="{FF2B5EF4-FFF2-40B4-BE49-F238E27FC236}">
                  <a16:creationId xmlns:a16="http://schemas.microsoft.com/office/drawing/2014/main" id="{DDB2E5A9-3B03-4A54-BA54-5E0F3CB6628F}"/>
                </a:ext>
              </a:extLst>
            </p:cNvPr>
            <p:cNvSpPr/>
            <p:nvPr/>
          </p:nvSpPr>
          <p:spPr>
            <a:xfrm>
              <a:off x="6863184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2" name="tx72">
              <a:extLst>
                <a:ext uri="{FF2B5EF4-FFF2-40B4-BE49-F238E27FC236}">
                  <a16:creationId xmlns:a16="http://schemas.microsoft.com/office/drawing/2014/main" id="{89B6DE63-B2E3-48F9-9870-4D3809D92F87}"/>
                </a:ext>
              </a:extLst>
            </p:cNvPr>
            <p:cNvSpPr/>
            <p:nvPr/>
          </p:nvSpPr>
          <p:spPr>
            <a:xfrm>
              <a:off x="694059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3" name="tx73">
              <a:extLst>
                <a:ext uri="{FF2B5EF4-FFF2-40B4-BE49-F238E27FC236}">
                  <a16:creationId xmlns:a16="http://schemas.microsoft.com/office/drawing/2014/main" id="{83A20244-496A-422D-BD63-58A73034E8A2}"/>
                </a:ext>
              </a:extLst>
            </p:cNvPr>
            <p:cNvSpPr/>
            <p:nvPr/>
          </p:nvSpPr>
          <p:spPr>
            <a:xfrm>
              <a:off x="6863184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4" name="tx74">
              <a:extLst>
                <a:ext uri="{FF2B5EF4-FFF2-40B4-BE49-F238E27FC236}">
                  <a16:creationId xmlns:a16="http://schemas.microsoft.com/office/drawing/2014/main" id="{1615DC2D-69ED-4A2B-AE3D-9FCEAD2F63B4}"/>
                </a:ext>
              </a:extLst>
            </p:cNvPr>
            <p:cNvSpPr/>
            <p:nvPr/>
          </p:nvSpPr>
          <p:spPr>
            <a:xfrm>
              <a:off x="694059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5" name="tx75">
              <a:extLst>
                <a:ext uri="{FF2B5EF4-FFF2-40B4-BE49-F238E27FC236}">
                  <a16:creationId xmlns:a16="http://schemas.microsoft.com/office/drawing/2014/main" id="{484B20A2-5542-4C09-B06F-FC14A42CFDE7}"/>
                </a:ext>
              </a:extLst>
            </p:cNvPr>
            <p:cNvSpPr/>
            <p:nvPr/>
          </p:nvSpPr>
          <p:spPr>
            <a:xfrm>
              <a:off x="6863184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36" name="tx76">
              <a:extLst>
                <a:ext uri="{FF2B5EF4-FFF2-40B4-BE49-F238E27FC236}">
                  <a16:creationId xmlns:a16="http://schemas.microsoft.com/office/drawing/2014/main" id="{7C51F364-B767-41AB-8686-64863A4D2E20}"/>
                </a:ext>
              </a:extLst>
            </p:cNvPr>
            <p:cNvSpPr/>
            <p:nvPr/>
          </p:nvSpPr>
          <p:spPr>
            <a:xfrm>
              <a:off x="6863184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7" name="tx77">
              <a:extLst>
                <a:ext uri="{FF2B5EF4-FFF2-40B4-BE49-F238E27FC236}">
                  <a16:creationId xmlns:a16="http://schemas.microsoft.com/office/drawing/2014/main" id="{36A94A18-E80D-4B9C-B22E-915C035E9805}"/>
                </a:ext>
              </a:extLst>
            </p:cNvPr>
            <p:cNvSpPr/>
            <p:nvPr/>
          </p:nvSpPr>
          <p:spPr>
            <a:xfrm>
              <a:off x="7534916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8" name="tx78">
              <a:extLst>
                <a:ext uri="{FF2B5EF4-FFF2-40B4-BE49-F238E27FC236}">
                  <a16:creationId xmlns:a16="http://schemas.microsoft.com/office/drawing/2014/main" id="{7C20B8A0-5CE2-4E2C-A333-3E1185054D47}"/>
                </a:ext>
              </a:extLst>
            </p:cNvPr>
            <p:cNvSpPr/>
            <p:nvPr/>
          </p:nvSpPr>
          <p:spPr>
            <a:xfrm>
              <a:off x="7534916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9" name="tx79">
              <a:extLst>
                <a:ext uri="{FF2B5EF4-FFF2-40B4-BE49-F238E27FC236}">
                  <a16:creationId xmlns:a16="http://schemas.microsoft.com/office/drawing/2014/main" id="{0AD6F152-3D5B-40CB-ADD0-AA9600858DC5}"/>
                </a:ext>
              </a:extLst>
            </p:cNvPr>
            <p:cNvSpPr/>
            <p:nvPr/>
          </p:nvSpPr>
          <p:spPr>
            <a:xfrm>
              <a:off x="7534916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40" name="tx80">
              <a:extLst>
                <a:ext uri="{FF2B5EF4-FFF2-40B4-BE49-F238E27FC236}">
                  <a16:creationId xmlns:a16="http://schemas.microsoft.com/office/drawing/2014/main" id="{24F01473-BA8B-4BE3-88CF-80D5857066C0}"/>
                </a:ext>
              </a:extLst>
            </p:cNvPr>
            <p:cNvSpPr/>
            <p:nvPr/>
          </p:nvSpPr>
          <p:spPr>
            <a:xfrm>
              <a:off x="7534916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41" name="tx81">
              <a:extLst>
                <a:ext uri="{FF2B5EF4-FFF2-40B4-BE49-F238E27FC236}">
                  <a16:creationId xmlns:a16="http://schemas.microsoft.com/office/drawing/2014/main" id="{E1394243-6953-4813-852C-EF454CB2A1F5}"/>
                </a:ext>
              </a:extLst>
            </p:cNvPr>
            <p:cNvSpPr/>
            <p:nvPr/>
          </p:nvSpPr>
          <p:spPr>
            <a:xfrm>
              <a:off x="7612322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2" name="tx82">
              <a:extLst>
                <a:ext uri="{FF2B5EF4-FFF2-40B4-BE49-F238E27FC236}">
                  <a16:creationId xmlns:a16="http://schemas.microsoft.com/office/drawing/2014/main" id="{1359E848-77B3-48DA-BC3A-3AD43CC5A85A}"/>
                </a:ext>
              </a:extLst>
            </p:cNvPr>
            <p:cNvSpPr/>
            <p:nvPr/>
          </p:nvSpPr>
          <p:spPr>
            <a:xfrm>
              <a:off x="7612322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3" name="tx83">
              <a:extLst>
                <a:ext uri="{FF2B5EF4-FFF2-40B4-BE49-F238E27FC236}">
                  <a16:creationId xmlns:a16="http://schemas.microsoft.com/office/drawing/2014/main" id="{9899E003-C38A-4110-A258-33D572A7C978}"/>
                </a:ext>
              </a:extLst>
            </p:cNvPr>
            <p:cNvSpPr/>
            <p:nvPr/>
          </p:nvSpPr>
          <p:spPr>
            <a:xfrm>
              <a:off x="8284054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4" name="tx84">
              <a:extLst>
                <a:ext uri="{FF2B5EF4-FFF2-40B4-BE49-F238E27FC236}">
                  <a16:creationId xmlns:a16="http://schemas.microsoft.com/office/drawing/2014/main" id="{EE3A5B7A-22F5-4AAC-95E1-870BFAD19A40}"/>
                </a:ext>
              </a:extLst>
            </p:cNvPr>
            <p:cNvSpPr/>
            <p:nvPr/>
          </p:nvSpPr>
          <p:spPr>
            <a:xfrm>
              <a:off x="8206648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5" name="tx85">
              <a:extLst>
                <a:ext uri="{FF2B5EF4-FFF2-40B4-BE49-F238E27FC236}">
                  <a16:creationId xmlns:a16="http://schemas.microsoft.com/office/drawing/2014/main" id="{9F97AAFC-72CE-46A1-8324-34026CC7FD87}"/>
                </a:ext>
              </a:extLst>
            </p:cNvPr>
            <p:cNvSpPr/>
            <p:nvPr/>
          </p:nvSpPr>
          <p:spPr>
            <a:xfrm>
              <a:off x="8206648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6" name="tx86">
              <a:extLst>
                <a:ext uri="{FF2B5EF4-FFF2-40B4-BE49-F238E27FC236}">
                  <a16:creationId xmlns:a16="http://schemas.microsoft.com/office/drawing/2014/main" id="{29FC5861-1C91-4DA0-A438-2E97DD66C3B7}"/>
                </a:ext>
              </a:extLst>
            </p:cNvPr>
            <p:cNvSpPr/>
            <p:nvPr/>
          </p:nvSpPr>
          <p:spPr>
            <a:xfrm>
              <a:off x="8284054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7" name="tx87">
              <a:extLst>
                <a:ext uri="{FF2B5EF4-FFF2-40B4-BE49-F238E27FC236}">
                  <a16:creationId xmlns:a16="http://schemas.microsoft.com/office/drawing/2014/main" id="{C7C0041F-F90F-4F84-A65D-985A191C26B1}"/>
                </a:ext>
              </a:extLst>
            </p:cNvPr>
            <p:cNvSpPr/>
            <p:nvPr/>
          </p:nvSpPr>
          <p:spPr>
            <a:xfrm>
              <a:off x="8284054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8" name="tx88">
              <a:extLst>
                <a:ext uri="{FF2B5EF4-FFF2-40B4-BE49-F238E27FC236}">
                  <a16:creationId xmlns:a16="http://schemas.microsoft.com/office/drawing/2014/main" id="{DA9E4B7C-E71A-479D-A7A5-D05995AEE939}"/>
                </a:ext>
              </a:extLst>
            </p:cNvPr>
            <p:cNvSpPr/>
            <p:nvPr/>
          </p:nvSpPr>
          <p:spPr>
            <a:xfrm>
              <a:off x="8284054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9" name="tx89">
              <a:extLst>
                <a:ext uri="{FF2B5EF4-FFF2-40B4-BE49-F238E27FC236}">
                  <a16:creationId xmlns:a16="http://schemas.microsoft.com/office/drawing/2014/main" id="{66703644-581F-4FBE-BF78-FB161508DBA9}"/>
                </a:ext>
              </a:extLst>
            </p:cNvPr>
            <p:cNvSpPr/>
            <p:nvPr/>
          </p:nvSpPr>
          <p:spPr>
            <a:xfrm>
              <a:off x="8955786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0" name="tx90">
              <a:extLst>
                <a:ext uri="{FF2B5EF4-FFF2-40B4-BE49-F238E27FC236}">
                  <a16:creationId xmlns:a16="http://schemas.microsoft.com/office/drawing/2014/main" id="{3ABEA06A-E295-4D8E-BB4A-AD41D9153676}"/>
                </a:ext>
              </a:extLst>
            </p:cNvPr>
            <p:cNvSpPr/>
            <p:nvPr/>
          </p:nvSpPr>
          <p:spPr>
            <a:xfrm>
              <a:off x="8955786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1" name="tx91">
              <a:extLst>
                <a:ext uri="{FF2B5EF4-FFF2-40B4-BE49-F238E27FC236}">
                  <a16:creationId xmlns:a16="http://schemas.microsoft.com/office/drawing/2014/main" id="{56AE6816-F837-4847-8212-ACFAAB8A2DE5}"/>
                </a:ext>
              </a:extLst>
            </p:cNvPr>
            <p:cNvSpPr/>
            <p:nvPr/>
          </p:nvSpPr>
          <p:spPr>
            <a:xfrm>
              <a:off x="887838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52" name="tx92">
              <a:extLst>
                <a:ext uri="{FF2B5EF4-FFF2-40B4-BE49-F238E27FC236}">
                  <a16:creationId xmlns:a16="http://schemas.microsoft.com/office/drawing/2014/main" id="{7BE388CA-F098-4361-BE2F-415AA603DC58}"/>
                </a:ext>
              </a:extLst>
            </p:cNvPr>
            <p:cNvSpPr/>
            <p:nvPr/>
          </p:nvSpPr>
          <p:spPr>
            <a:xfrm>
              <a:off x="8955786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3" name="tx93">
              <a:extLst>
                <a:ext uri="{FF2B5EF4-FFF2-40B4-BE49-F238E27FC236}">
                  <a16:creationId xmlns:a16="http://schemas.microsoft.com/office/drawing/2014/main" id="{414B8B8D-05E3-4720-9A55-0F311B2830E7}"/>
                </a:ext>
              </a:extLst>
            </p:cNvPr>
            <p:cNvSpPr/>
            <p:nvPr/>
          </p:nvSpPr>
          <p:spPr>
            <a:xfrm>
              <a:off x="895578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4" name="tx94">
              <a:extLst>
                <a:ext uri="{FF2B5EF4-FFF2-40B4-BE49-F238E27FC236}">
                  <a16:creationId xmlns:a16="http://schemas.microsoft.com/office/drawing/2014/main" id="{F158E9A7-023A-4944-847E-9F45C55575CD}"/>
                </a:ext>
              </a:extLst>
            </p:cNvPr>
            <p:cNvSpPr/>
            <p:nvPr/>
          </p:nvSpPr>
          <p:spPr>
            <a:xfrm>
              <a:off x="895578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5" name="tx95">
              <a:extLst>
                <a:ext uri="{FF2B5EF4-FFF2-40B4-BE49-F238E27FC236}">
                  <a16:creationId xmlns:a16="http://schemas.microsoft.com/office/drawing/2014/main" id="{BB2A12CA-F832-4E0C-9D42-595A35DFAA46}"/>
                </a:ext>
              </a:extLst>
            </p:cNvPr>
            <p:cNvSpPr/>
            <p:nvPr/>
          </p:nvSpPr>
          <p:spPr>
            <a:xfrm>
              <a:off x="9627518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6" name="tx96">
              <a:extLst>
                <a:ext uri="{FF2B5EF4-FFF2-40B4-BE49-F238E27FC236}">
                  <a16:creationId xmlns:a16="http://schemas.microsoft.com/office/drawing/2014/main" id="{C0AB9F59-EDB2-427A-94DD-CC51B847E884}"/>
                </a:ext>
              </a:extLst>
            </p:cNvPr>
            <p:cNvSpPr/>
            <p:nvPr/>
          </p:nvSpPr>
          <p:spPr>
            <a:xfrm>
              <a:off x="9627518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7" name="tx97">
              <a:extLst>
                <a:ext uri="{FF2B5EF4-FFF2-40B4-BE49-F238E27FC236}">
                  <a16:creationId xmlns:a16="http://schemas.microsoft.com/office/drawing/2014/main" id="{A4F82C5E-7A2D-4BC3-A5B7-0D2A31A268D3}"/>
                </a:ext>
              </a:extLst>
            </p:cNvPr>
            <p:cNvSpPr/>
            <p:nvPr/>
          </p:nvSpPr>
          <p:spPr>
            <a:xfrm>
              <a:off x="9627518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8" name="tx98">
              <a:extLst>
                <a:ext uri="{FF2B5EF4-FFF2-40B4-BE49-F238E27FC236}">
                  <a16:creationId xmlns:a16="http://schemas.microsoft.com/office/drawing/2014/main" id="{2B66170B-AAFF-4C8D-9C33-1CEA5C85C36E}"/>
                </a:ext>
              </a:extLst>
            </p:cNvPr>
            <p:cNvSpPr/>
            <p:nvPr/>
          </p:nvSpPr>
          <p:spPr>
            <a:xfrm>
              <a:off x="9627518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9" name="tx99">
              <a:extLst>
                <a:ext uri="{FF2B5EF4-FFF2-40B4-BE49-F238E27FC236}">
                  <a16:creationId xmlns:a16="http://schemas.microsoft.com/office/drawing/2014/main" id="{B552C4F6-7209-4242-92B8-4D21D7B0E45D}"/>
                </a:ext>
              </a:extLst>
            </p:cNvPr>
            <p:cNvSpPr/>
            <p:nvPr/>
          </p:nvSpPr>
          <p:spPr>
            <a:xfrm>
              <a:off x="9550112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0" name="tx100">
              <a:extLst>
                <a:ext uri="{FF2B5EF4-FFF2-40B4-BE49-F238E27FC236}">
                  <a16:creationId xmlns:a16="http://schemas.microsoft.com/office/drawing/2014/main" id="{B02FB0CC-FE0B-43DA-8AC3-9A77DBE48E11}"/>
                </a:ext>
              </a:extLst>
            </p:cNvPr>
            <p:cNvSpPr/>
            <p:nvPr/>
          </p:nvSpPr>
          <p:spPr>
            <a:xfrm>
              <a:off x="962751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1" name="tx101">
              <a:extLst>
                <a:ext uri="{FF2B5EF4-FFF2-40B4-BE49-F238E27FC236}">
                  <a16:creationId xmlns:a16="http://schemas.microsoft.com/office/drawing/2014/main" id="{81BB2D4C-45EC-440B-B8B5-5F50BB7695C6}"/>
                </a:ext>
              </a:extLst>
            </p:cNvPr>
            <p:cNvSpPr/>
            <p:nvPr/>
          </p:nvSpPr>
          <p:spPr>
            <a:xfrm>
              <a:off x="10299250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2" name="tx102">
              <a:extLst>
                <a:ext uri="{FF2B5EF4-FFF2-40B4-BE49-F238E27FC236}">
                  <a16:creationId xmlns:a16="http://schemas.microsoft.com/office/drawing/2014/main" id="{7BF7EE77-4815-484C-95B0-306C8E862D05}"/>
                </a:ext>
              </a:extLst>
            </p:cNvPr>
            <p:cNvSpPr/>
            <p:nvPr/>
          </p:nvSpPr>
          <p:spPr>
            <a:xfrm>
              <a:off x="1029925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3" name="tx103">
              <a:extLst>
                <a:ext uri="{FF2B5EF4-FFF2-40B4-BE49-F238E27FC236}">
                  <a16:creationId xmlns:a16="http://schemas.microsoft.com/office/drawing/2014/main" id="{2F7AE48B-0246-4895-95C6-3FC0CFD7F025}"/>
                </a:ext>
              </a:extLst>
            </p:cNvPr>
            <p:cNvSpPr/>
            <p:nvPr/>
          </p:nvSpPr>
          <p:spPr>
            <a:xfrm>
              <a:off x="10299250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4" name="tx104">
              <a:extLst>
                <a:ext uri="{FF2B5EF4-FFF2-40B4-BE49-F238E27FC236}">
                  <a16:creationId xmlns:a16="http://schemas.microsoft.com/office/drawing/2014/main" id="{C775F138-0C6C-4086-BEDE-9AE650362560}"/>
                </a:ext>
              </a:extLst>
            </p:cNvPr>
            <p:cNvSpPr/>
            <p:nvPr/>
          </p:nvSpPr>
          <p:spPr>
            <a:xfrm>
              <a:off x="1029925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5" name="tx105">
              <a:extLst>
                <a:ext uri="{FF2B5EF4-FFF2-40B4-BE49-F238E27FC236}">
                  <a16:creationId xmlns:a16="http://schemas.microsoft.com/office/drawing/2014/main" id="{77FDED6A-EA6B-4EF6-99EB-A04E0B25E15D}"/>
                </a:ext>
              </a:extLst>
            </p:cNvPr>
            <p:cNvSpPr/>
            <p:nvPr/>
          </p:nvSpPr>
          <p:spPr>
            <a:xfrm>
              <a:off x="10221843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6" name="tx106">
              <a:extLst>
                <a:ext uri="{FF2B5EF4-FFF2-40B4-BE49-F238E27FC236}">
                  <a16:creationId xmlns:a16="http://schemas.microsoft.com/office/drawing/2014/main" id="{DCF1AEB4-A4A5-43C7-8802-F5484DF6B230}"/>
                </a:ext>
              </a:extLst>
            </p:cNvPr>
            <p:cNvSpPr/>
            <p:nvPr/>
          </p:nvSpPr>
          <p:spPr>
            <a:xfrm>
              <a:off x="10299250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7" name="tx107">
              <a:extLst>
                <a:ext uri="{FF2B5EF4-FFF2-40B4-BE49-F238E27FC236}">
                  <a16:creationId xmlns:a16="http://schemas.microsoft.com/office/drawing/2014/main" id="{B34FFB3B-B4A1-4C1E-BE93-C58FE9D27D69}"/>
                </a:ext>
              </a:extLst>
            </p:cNvPr>
            <p:cNvSpPr/>
            <p:nvPr/>
          </p:nvSpPr>
          <p:spPr>
            <a:xfrm>
              <a:off x="10970981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8" name="tx108">
              <a:extLst>
                <a:ext uri="{FF2B5EF4-FFF2-40B4-BE49-F238E27FC236}">
                  <a16:creationId xmlns:a16="http://schemas.microsoft.com/office/drawing/2014/main" id="{5FF731F3-AF9D-4EC5-888A-DF6B4DCD8175}"/>
                </a:ext>
              </a:extLst>
            </p:cNvPr>
            <p:cNvSpPr/>
            <p:nvPr/>
          </p:nvSpPr>
          <p:spPr>
            <a:xfrm>
              <a:off x="10970981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9" name="tx109">
              <a:extLst>
                <a:ext uri="{FF2B5EF4-FFF2-40B4-BE49-F238E27FC236}">
                  <a16:creationId xmlns:a16="http://schemas.microsoft.com/office/drawing/2014/main" id="{21CC7300-439E-4152-AEF1-70328DBBB11E}"/>
                </a:ext>
              </a:extLst>
            </p:cNvPr>
            <p:cNvSpPr/>
            <p:nvPr/>
          </p:nvSpPr>
          <p:spPr>
            <a:xfrm>
              <a:off x="10970981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0" name="tx110">
              <a:extLst>
                <a:ext uri="{FF2B5EF4-FFF2-40B4-BE49-F238E27FC236}">
                  <a16:creationId xmlns:a16="http://schemas.microsoft.com/office/drawing/2014/main" id="{B7554D72-902E-4D39-8097-23AC2FAECF8E}"/>
                </a:ext>
              </a:extLst>
            </p:cNvPr>
            <p:cNvSpPr/>
            <p:nvPr/>
          </p:nvSpPr>
          <p:spPr>
            <a:xfrm>
              <a:off x="10970981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1" name="tx111">
              <a:extLst>
                <a:ext uri="{FF2B5EF4-FFF2-40B4-BE49-F238E27FC236}">
                  <a16:creationId xmlns:a16="http://schemas.microsoft.com/office/drawing/2014/main" id="{86CA95EF-1450-402E-B544-EA00CB83CE15}"/>
                </a:ext>
              </a:extLst>
            </p:cNvPr>
            <p:cNvSpPr/>
            <p:nvPr/>
          </p:nvSpPr>
          <p:spPr>
            <a:xfrm>
              <a:off x="10970981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2" name="tx112">
              <a:extLst>
                <a:ext uri="{FF2B5EF4-FFF2-40B4-BE49-F238E27FC236}">
                  <a16:creationId xmlns:a16="http://schemas.microsoft.com/office/drawing/2014/main" id="{8DFA0430-745E-4C5D-B175-AFA701680581}"/>
                </a:ext>
              </a:extLst>
            </p:cNvPr>
            <p:cNvSpPr/>
            <p:nvPr/>
          </p:nvSpPr>
          <p:spPr>
            <a:xfrm>
              <a:off x="10893575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0.8</a:t>
              </a:r>
            </a:p>
          </p:txBody>
        </p:sp>
        <p:sp>
          <p:nvSpPr>
            <p:cNvPr id="273" name="tx113">
              <a:extLst>
                <a:ext uri="{FF2B5EF4-FFF2-40B4-BE49-F238E27FC236}">
                  <a16:creationId xmlns:a16="http://schemas.microsoft.com/office/drawing/2014/main" id="{80BEB314-4A65-4978-9420-A39263BAE2B0}"/>
                </a:ext>
              </a:extLst>
            </p:cNvPr>
            <p:cNvSpPr/>
            <p:nvPr/>
          </p:nvSpPr>
          <p:spPr>
            <a:xfrm rot="16200000">
              <a:off x="5415147" y="2374276"/>
              <a:ext cx="642410" cy="1401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Pesticide</a:t>
              </a:r>
            </a:p>
          </p:txBody>
        </p:sp>
        <p:sp>
          <p:nvSpPr>
            <p:cNvPr id="274" name="tx114">
              <a:extLst>
                <a:ext uri="{FF2B5EF4-FFF2-40B4-BE49-F238E27FC236}">
                  <a16:creationId xmlns:a16="http://schemas.microsoft.com/office/drawing/2014/main" id="{02A4B977-A958-4979-AF1E-C3C481D523B3}"/>
                </a:ext>
              </a:extLst>
            </p:cNvPr>
            <p:cNvSpPr/>
            <p:nvPr/>
          </p:nvSpPr>
          <p:spPr>
            <a:xfrm rot="16200000">
              <a:off x="6151213" y="2528106"/>
              <a:ext cx="422277" cy="14075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Metal</a:t>
              </a:r>
            </a:p>
          </p:txBody>
        </p:sp>
        <p:sp>
          <p:nvSpPr>
            <p:cNvPr id="275" name="tx115">
              <a:extLst>
                <a:ext uri="{FF2B5EF4-FFF2-40B4-BE49-F238E27FC236}">
                  <a16:creationId xmlns:a16="http://schemas.microsoft.com/office/drawing/2014/main" id="{4E9369E2-E35D-49B0-9830-1F456D0ECD7E}"/>
                </a:ext>
              </a:extLst>
            </p:cNvPr>
            <p:cNvSpPr/>
            <p:nvPr/>
          </p:nvSpPr>
          <p:spPr>
            <a:xfrm rot="16200000">
              <a:off x="6699956" y="2333691"/>
              <a:ext cx="68543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Biological</a:t>
              </a:r>
            </a:p>
          </p:txBody>
        </p:sp>
        <p:sp>
          <p:nvSpPr>
            <p:cNvPr id="276" name="tx116">
              <a:extLst>
                <a:ext uri="{FF2B5EF4-FFF2-40B4-BE49-F238E27FC236}">
                  <a16:creationId xmlns:a16="http://schemas.microsoft.com/office/drawing/2014/main" id="{57352852-1092-4F7A-BFBA-FFD555FD02DA}"/>
                </a:ext>
              </a:extLst>
            </p:cNvPr>
            <p:cNvSpPr/>
            <p:nvPr/>
          </p:nvSpPr>
          <p:spPr>
            <a:xfrm rot="16200000">
              <a:off x="7098136" y="1997250"/>
              <a:ext cx="122836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Organic chemical</a:t>
              </a:r>
            </a:p>
          </p:txBody>
        </p:sp>
        <p:sp>
          <p:nvSpPr>
            <p:cNvPr id="277" name="tx117">
              <a:extLst>
                <a:ext uri="{FF2B5EF4-FFF2-40B4-BE49-F238E27FC236}">
                  <a16:creationId xmlns:a16="http://schemas.microsoft.com/office/drawing/2014/main" id="{0758CA97-22B7-47F9-AB35-53197C61C122}"/>
                </a:ext>
              </a:extLst>
            </p:cNvPr>
            <p:cNvSpPr/>
            <p:nvPr/>
          </p:nvSpPr>
          <p:spPr>
            <a:xfrm rot="16200000">
              <a:off x="7722402" y="1928630"/>
              <a:ext cx="134161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Inorganic chemical</a:t>
              </a:r>
            </a:p>
          </p:txBody>
        </p:sp>
        <p:sp>
          <p:nvSpPr>
            <p:cNvPr id="278" name="tx118">
              <a:extLst>
                <a:ext uri="{FF2B5EF4-FFF2-40B4-BE49-F238E27FC236}">
                  <a16:creationId xmlns:a16="http://schemas.microsoft.com/office/drawing/2014/main" id="{2AD0543E-EF57-4ECF-B05C-B0D9A6A723ED}"/>
                </a:ext>
              </a:extLst>
            </p:cNvPr>
            <p:cNvSpPr/>
            <p:nvPr/>
          </p:nvSpPr>
          <p:spPr>
            <a:xfrm rot="16200000">
              <a:off x="8389459" y="2271033"/>
              <a:ext cx="1248762" cy="14133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Disinfectant</a:t>
              </a:r>
            </a:p>
          </p:txBody>
        </p:sp>
        <p:sp>
          <p:nvSpPr>
            <p:cNvPr id="279" name="tx119">
              <a:extLst>
                <a:ext uri="{FF2B5EF4-FFF2-40B4-BE49-F238E27FC236}">
                  <a16:creationId xmlns:a16="http://schemas.microsoft.com/office/drawing/2014/main" id="{3AAC0B47-134E-40E9-BABC-2DA9B0FFC9F1}"/>
                </a:ext>
              </a:extLst>
            </p:cNvPr>
            <p:cNvSpPr/>
            <p:nvPr/>
          </p:nvSpPr>
          <p:spPr>
            <a:xfrm rot="16200000">
              <a:off x="9393094" y="2438911"/>
              <a:ext cx="57218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Physical</a:t>
              </a:r>
            </a:p>
          </p:txBody>
        </p:sp>
        <p:sp>
          <p:nvSpPr>
            <p:cNvPr id="280" name="tx120">
              <a:extLst>
                <a:ext uri="{FF2B5EF4-FFF2-40B4-BE49-F238E27FC236}">
                  <a16:creationId xmlns:a16="http://schemas.microsoft.com/office/drawing/2014/main" id="{B788D29A-790B-4C7D-BF8E-2677B24170E3}"/>
                </a:ext>
              </a:extLst>
            </p:cNvPr>
            <p:cNvSpPr/>
            <p:nvPr/>
          </p:nvSpPr>
          <p:spPr>
            <a:xfrm rot="16200000">
              <a:off x="10235883" y="2664075"/>
              <a:ext cx="202403" cy="1656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</a:t>
              </a:r>
            </a:p>
          </p:txBody>
        </p:sp>
        <p:sp>
          <p:nvSpPr>
            <p:cNvPr id="281" name="tx121">
              <a:extLst>
                <a:ext uri="{FF2B5EF4-FFF2-40B4-BE49-F238E27FC236}">
                  <a16:creationId xmlns:a16="http://schemas.microsoft.com/office/drawing/2014/main" id="{B3E0DA6D-41D5-495C-934B-4AF3C3A7A027}"/>
                </a:ext>
              </a:extLst>
            </p:cNvPr>
            <p:cNvSpPr/>
            <p:nvPr/>
          </p:nvSpPr>
          <p:spPr>
            <a:xfrm rot="16200000">
              <a:off x="10700257" y="2421778"/>
              <a:ext cx="675541" cy="1340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Nutrients</a:t>
              </a:r>
            </a:p>
          </p:txBody>
        </p:sp>
        <p:sp>
          <p:nvSpPr>
            <p:cNvPr id="282" name="tx122">
              <a:extLst>
                <a:ext uri="{FF2B5EF4-FFF2-40B4-BE49-F238E27FC236}">
                  <a16:creationId xmlns:a16="http://schemas.microsoft.com/office/drawing/2014/main" id="{F5FB13E9-3D7E-4DE0-A7C7-99E9FDB40AF2}"/>
                </a:ext>
              </a:extLst>
            </p:cNvPr>
            <p:cNvSpPr/>
            <p:nvPr/>
          </p:nvSpPr>
          <p:spPr>
            <a:xfrm>
              <a:off x="4259345" y="6085239"/>
              <a:ext cx="594154" cy="15120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Trophic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Status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3" name="tx123">
              <a:extLst>
                <a:ext uri="{FF2B5EF4-FFF2-40B4-BE49-F238E27FC236}">
                  <a16:creationId xmlns:a16="http://schemas.microsoft.com/office/drawing/2014/main" id="{DEF5549D-41D7-4830-AFED-1DDEA76BB281}"/>
                </a:ext>
              </a:extLst>
            </p:cNvPr>
            <p:cNvSpPr/>
            <p:nvPr/>
          </p:nvSpPr>
          <p:spPr>
            <a:xfrm>
              <a:off x="4247263" y="5584972"/>
              <a:ext cx="1003133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ecreation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4" name="tx124">
              <a:extLst>
                <a:ext uri="{FF2B5EF4-FFF2-40B4-BE49-F238E27FC236}">
                  <a16:creationId xmlns:a16="http://schemas.microsoft.com/office/drawing/2014/main" id="{C18767AB-58F6-42A1-BC71-24B8AB1DC959}"/>
                </a:ext>
              </a:extLst>
            </p:cNvPr>
            <p:cNvSpPr/>
            <p:nvPr/>
          </p:nvSpPr>
          <p:spPr>
            <a:xfrm>
              <a:off x="4228066" y="4946263"/>
              <a:ext cx="61087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A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quatic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wildlife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5" name="tx125">
              <a:extLst>
                <a:ext uri="{FF2B5EF4-FFF2-40B4-BE49-F238E27FC236}">
                  <a16:creationId xmlns:a16="http://schemas.microsoft.com/office/drawing/2014/main" id="{02F0620A-58F4-4496-B85E-ABCE2A158D45}"/>
                </a:ext>
              </a:extLst>
            </p:cNvPr>
            <p:cNvSpPr/>
            <p:nvPr/>
          </p:nvSpPr>
          <p:spPr>
            <a:xfrm>
              <a:off x="4641198" y="4349863"/>
              <a:ext cx="424808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Drinking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6" name="tx126">
              <a:extLst>
                <a:ext uri="{FF2B5EF4-FFF2-40B4-BE49-F238E27FC236}">
                  <a16:creationId xmlns:a16="http://schemas.microsoft.com/office/drawing/2014/main" id="{8BD82788-F2D8-48EA-A1EB-C4731B55D7F7}"/>
                </a:ext>
              </a:extLst>
            </p:cNvPr>
            <p:cNvSpPr/>
            <p:nvPr/>
          </p:nvSpPr>
          <p:spPr>
            <a:xfrm>
              <a:off x="4473744" y="3759222"/>
              <a:ext cx="721587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L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ivestock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7" name="tx127">
              <a:extLst>
                <a:ext uri="{FF2B5EF4-FFF2-40B4-BE49-F238E27FC236}">
                  <a16:creationId xmlns:a16="http://schemas.microsoft.com/office/drawing/2014/main" id="{15A8843F-9AB0-4401-90DC-F12F000E0F99}"/>
                </a:ext>
              </a:extLst>
            </p:cNvPr>
            <p:cNvSpPr/>
            <p:nvPr/>
          </p:nvSpPr>
          <p:spPr>
            <a:xfrm>
              <a:off x="4436212" y="3144797"/>
              <a:ext cx="75911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rrigation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7AD4D9CA-9E85-4CA4-A6A3-A2BF9E23392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7075" y="296250"/>
            <a:ext cx="6747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Exploration des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critères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4AADD7A6-E210-459C-9833-7E2AAF8A277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782530"/>
            <a:ext cx="37959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Quel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est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le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chevauchement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entre les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critères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80835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E29FB-14EA-4481-BE43-EEF01CD7FBA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93469"/>
            <a:ext cx="6740285" cy="68537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30FEFA3-F624-4C7C-9F1C-A00903E40FA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228066" y="1026161"/>
            <a:ext cx="7537214" cy="5450032"/>
            <a:chOff x="4228066" y="1345287"/>
            <a:chExt cx="7130452" cy="5130905"/>
          </a:xfrm>
        </p:grpSpPr>
        <p:sp>
          <p:nvSpPr>
            <p:cNvPr id="164" name="pl4">
              <a:extLst>
                <a:ext uri="{FF2B5EF4-FFF2-40B4-BE49-F238E27FC236}">
                  <a16:creationId xmlns:a16="http://schemas.microsoft.com/office/drawing/2014/main" id="{B8E3C991-6DB4-4F73-BB96-B78C60BF5F6C}"/>
                </a:ext>
              </a:extLst>
            </p:cNvPr>
            <p:cNvSpPr/>
            <p:nvPr/>
          </p:nvSpPr>
          <p:spPr>
            <a:xfrm>
              <a:off x="5312930" y="2932342"/>
              <a:ext cx="6045587" cy="3543850"/>
            </a:xfrm>
            <a:custGeom>
              <a:avLst/>
              <a:gdLst/>
              <a:ahLst/>
              <a:cxnLst/>
              <a:rect l="0" t="0" r="0" b="0"/>
              <a:pathLst>
                <a:path w="4142232" h="2809050">
                  <a:moveTo>
                    <a:pt x="0" y="2809050"/>
                  </a:moveTo>
                  <a:lnTo>
                    <a:pt x="4142232" y="2809050"/>
                  </a:lnTo>
                  <a:lnTo>
                    <a:pt x="4142232" y="0"/>
                  </a:lnTo>
                  <a:lnTo>
                    <a:pt x="0" y="0"/>
                  </a:lnTo>
                  <a:lnTo>
                    <a:pt x="0" y="28090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5" name="rc5">
              <a:extLst>
                <a:ext uri="{FF2B5EF4-FFF2-40B4-BE49-F238E27FC236}">
                  <a16:creationId xmlns:a16="http://schemas.microsoft.com/office/drawing/2014/main" id="{D51F368D-6C48-4B47-BC07-C9EBBA193A5D}"/>
                </a:ext>
              </a:extLst>
            </p:cNvPr>
            <p:cNvSpPr/>
            <p:nvPr/>
          </p:nvSpPr>
          <p:spPr>
            <a:xfrm>
              <a:off x="5312930" y="2932342"/>
              <a:ext cx="671732" cy="590642"/>
            </a:xfrm>
            <a:prstGeom prst="rect">
              <a:avLst/>
            </a:prstGeom>
            <a:solidFill>
              <a:srgbClr val="FF7272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6" name="rc6">
              <a:extLst>
                <a:ext uri="{FF2B5EF4-FFF2-40B4-BE49-F238E27FC236}">
                  <a16:creationId xmlns:a16="http://schemas.microsoft.com/office/drawing/2014/main" id="{7A5FBB88-5D24-43A0-97C9-A11259C0D407}"/>
                </a:ext>
              </a:extLst>
            </p:cNvPr>
            <p:cNvSpPr/>
            <p:nvPr/>
          </p:nvSpPr>
          <p:spPr>
            <a:xfrm>
              <a:off x="5312930" y="3522983"/>
              <a:ext cx="671732" cy="590642"/>
            </a:xfrm>
            <a:prstGeom prst="rect">
              <a:avLst/>
            </a:prstGeom>
            <a:solidFill>
              <a:srgbClr val="FF6C6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7" name="rc7">
              <a:extLst>
                <a:ext uri="{FF2B5EF4-FFF2-40B4-BE49-F238E27FC236}">
                  <a16:creationId xmlns:a16="http://schemas.microsoft.com/office/drawing/2014/main" id="{557564DA-6771-45A3-8835-EB36A1EB300A}"/>
                </a:ext>
              </a:extLst>
            </p:cNvPr>
            <p:cNvSpPr/>
            <p:nvPr/>
          </p:nvSpPr>
          <p:spPr>
            <a:xfrm>
              <a:off x="5312930" y="4113625"/>
              <a:ext cx="671732" cy="590642"/>
            </a:xfrm>
            <a:prstGeom prst="rect">
              <a:avLst/>
            </a:prstGeom>
            <a:solidFill>
              <a:srgbClr val="FF909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8" name="rc8">
              <a:extLst>
                <a:ext uri="{FF2B5EF4-FFF2-40B4-BE49-F238E27FC236}">
                  <a16:creationId xmlns:a16="http://schemas.microsoft.com/office/drawing/2014/main" id="{497ADBEC-1889-452E-AC7C-01EEB4A3F375}"/>
                </a:ext>
              </a:extLst>
            </p:cNvPr>
            <p:cNvSpPr/>
            <p:nvPr/>
          </p:nvSpPr>
          <p:spPr>
            <a:xfrm>
              <a:off x="5312930" y="4704267"/>
              <a:ext cx="671732" cy="590640"/>
            </a:xfrm>
            <a:prstGeom prst="rect">
              <a:avLst/>
            </a:prstGeom>
            <a:solidFill>
              <a:srgbClr val="FFA3A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9" name="rc9">
              <a:extLst>
                <a:ext uri="{FF2B5EF4-FFF2-40B4-BE49-F238E27FC236}">
                  <a16:creationId xmlns:a16="http://schemas.microsoft.com/office/drawing/2014/main" id="{623EC764-B6D2-4C40-AF39-CCF8E759F32A}"/>
                </a:ext>
              </a:extLst>
            </p:cNvPr>
            <p:cNvSpPr/>
            <p:nvPr/>
          </p:nvSpPr>
          <p:spPr>
            <a:xfrm>
              <a:off x="5312930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0" name="rc10">
              <a:extLst>
                <a:ext uri="{FF2B5EF4-FFF2-40B4-BE49-F238E27FC236}">
                  <a16:creationId xmlns:a16="http://schemas.microsoft.com/office/drawing/2014/main" id="{C08B35EE-E467-4CE5-B838-3A58456403DE}"/>
                </a:ext>
              </a:extLst>
            </p:cNvPr>
            <p:cNvSpPr/>
            <p:nvPr/>
          </p:nvSpPr>
          <p:spPr>
            <a:xfrm>
              <a:off x="5312930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1" name="rc11">
              <a:extLst>
                <a:ext uri="{FF2B5EF4-FFF2-40B4-BE49-F238E27FC236}">
                  <a16:creationId xmlns:a16="http://schemas.microsoft.com/office/drawing/2014/main" id="{B18A72F8-A4A6-4FC9-85FF-8CA765FDA58B}"/>
                </a:ext>
              </a:extLst>
            </p:cNvPr>
            <p:cNvSpPr/>
            <p:nvPr/>
          </p:nvSpPr>
          <p:spPr>
            <a:xfrm>
              <a:off x="5984663" y="2932342"/>
              <a:ext cx="671732" cy="590642"/>
            </a:xfrm>
            <a:prstGeom prst="rect">
              <a:avLst/>
            </a:prstGeom>
            <a:solidFill>
              <a:srgbClr val="FF7C7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2" name="rc12">
              <a:extLst>
                <a:ext uri="{FF2B5EF4-FFF2-40B4-BE49-F238E27FC236}">
                  <a16:creationId xmlns:a16="http://schemas.microsoft.com/office/drawing/2014/main" id="{3DE4C0AD-01CB-4E6F-8160-958C70896A92}"/>
                </a:ext>
              </a:extLst>
            </p:cNvPr>
            <p:cNvSpPr/>
            <p:nvPr/>
          </p:nvSpPr>
          <p:spPr>
            <a:xfrm>
              <a:off x="5984663" y="3522983"/>
              <a:ext cx="671732" cy="590642"/>
            </a:xfrm>
            <a:prstGeom prst="rect">
              <a:avLst/>
            </a:prstGeom>
            <a:solidFill>
              <a:srgbClr val="FFAEAE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3" name="rc13">
              <a:extLst>
                <a:ext uri="{FF2B5EF4-FFF2-40B4-BE49-F238E27FC236}">
                  <a16:creationId xmlns:a16="http://schemas.microsoft.com/office/drawing/2014/main" id="{D023BAF5-04B2-4C19-87B5-02205172727A}"/>
                </a:ext>
              </a:extLst>
            </p:cNvPr>
            <p:cNvSpPr/>
            <p:nvPr/>
          </p:nvSpPr>
          <p:spPr>
            <a:xfrm>
              <a:off x="5984663" y="4113625"/>
              <a:ext cx="671732" cy="590642"/>
            </a:xfrm>
            <a:prstGeom prst="rect">
              <a:avLst/>
            </a:prstGeom>
            <a:solidFill>
              <a:srgbClr val="FF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4" name="rc14">
              <a:extLst>
                <a:ext uri="{FF2B5EF4-FFF2-40B4-BE49-F238E27FC236}">
                  <a16:creationId xmlns:a16="http://schemas.microsoft.com/office/drawing/2014/main" id="{E85AFD9D-AD7A-48AA-AB69-501B1958D956}"/>
                </a:ext>
              </a:extLst>
            </p:cNvPr>
            <p:cNvSpPr/>
            <p:nvPr/>
          </p:nvSpPr>
          <p:spPr>
            <a:xfrm>
              <a:off x="5984663" y="4704267"/>
              <a:ext cx="671732" cy="590640"/>
            </a:xfrm>
            <a:prstGeom prst="rect">
              <a:avLst/>
            </a:prstGeom>
            <a:solidFill>
              <a:srgbClr val="FFCBC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5" name="rc15">
              <a:extLst>
                <a:ext uri="{FF2B5EF4-FFF2-40B4-BE49-F238E27FC236}">
                  <a16:creationId xmlns:a16="http://schemas.microsoft.com/office/drawing/2014/main" id="{5C9C360B-EE46-44BA-A172-5FFEFE3D5867}"/>
                </a:ext>
              </a:extLst>
            </p:cNvPr>
            <p:cNvSpPr/>
            <p:nvPr/>
          </p:nvSpPr>
          <p:spPr>
            <a:xfrm>
              <a:off x="5984663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6" name="rc16">
              <a:extLst>
                <a:ext uri="{FF2B5EF4-FFF2-40B4-BE49-F238E27FC236}">
                  <a16:creationId xmlns:a16="http://schemas.microsoft.com/office/drawing/2014/main" id="{3D53308F-0C19-4358-B1EB-923D7986B868}"/>
                </a:ext>
              </a:extLst>
            </p:cNvPr>
            <p:cNvSpPr/>
            <p:nvPr/>
          </p:nvSpPr>
          <p:spPr>
            <a:xfrm>
              <a:off x="5984663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7" name="rc17">
              <a:extLst>
                <a:ext uri="{FF2B5EF4-FFF2-40B4-BE49-F238E27FC236}">
                  <a16:creationId xmlns:a16="http://schemas.microsoft.com/office/drawing/2014/main" id="{1AF71592-352B-4059-A9D8-FCF066F26716}"/>
                </a:ext>
              </a:extLst>
            </p:cNvPr>
            <p:cNvSpPr/>
            <p:nvPr/>
          </p:nvSpPr>
          <p:spPr>
            <a:xfrm>
              <a:off x="6656395" y="2932342"/>
              <a:ext cx="671730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8" name="rc18">
              <a:extLst>
                <a:ext uri="{FF2B5EF4-FFF2-40B4-BE49-F238E27FC236}">
                  <a16:creationId xmlns:a16="http://schemas.microsoft.com/office/drawing/2014/main" id="{E045378F-488B-4FF6-B887-5937DEF37AB2}"/>
                </a:ext>
              </a:extLst>
            </p:cNvPr>
            <p:cNvSpPr/>
            <p:nvPr/>
          </p:nvSpPr>
          <p:spPr>
            <a:xfrm>
              <a:off x="6656395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9" name="rc19">
              <a:extLst>
                <a:ext uri="{FF2B5EF4-FFF2-40B4-BE49-F238E27FC236}">
                  <a16:creationId xmlns:a16="http://schemas.microsoft.com/office/drawing/2014/main" id="{7ADAD9BA-0E4D-413D-9C2B-4E8B3F7FA31E}"/>
                </a:ext>
              </a:extLst>
            </p:cNvPr>
            <p:cNvSpPr/>
            <p:nvPr/>
          </p:nvSpPr>
          <p:spPr>
            <a:xfrm>
              <a:off x="6656395" y="4113625"/>
              <a:ext cx="671730" cy="590642"/>
            </a:xfrm>
            <a:prstGeom prst="rect">
              <a:avLst/>
            </a:prstGeom>
            <a:solidFill>
              <a:srgbClr val="FFEDED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0" name="rc20">
              <a:extLst>
                <a:ext uri="{FF2B5EF4-FFF2-40B4-BE49-F238E27FC236}">
                  <a16:creationId xmlns:a16="http://schemas.microsoft.com/office/drawing/2014/main" id="{EF9F144E-E8D3-464D-9939-1169D699DFB3}"/>
                </a:ext>
              </a:extLst>
            </p:cNvPr>
            <p:cNvSpPr/>
            <p:nvPr/>
          </p:nvSpPr>
          <p:spPr>
            <a:xfrm>
              <a:off x="6656395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1" name="rc21">
              <a:extLst>
                <a:ext uri="{FF2B5EF4-FFF2-40B4-BE49-F238E27FC236}">
                  <a16:creationId xmlns:a16="http://schemas.microsoft.com/office/drawing/2014/main" id="{194BE13F-271D-4130-83E9-47E3B101EC2A}"/>
                </a:ext>
              </a:extLst>
            </p:cNvPr>
            <p:cNvSpPr/>
            <p:nvPr/>
          </p:nvSpPr>
          <p:spPr>
            <a:xfrm>
              <a:off x="6656395" y="5294909"/>
              <a:ext cx="671730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2" name="rc22">
              <a:extLst>
                <a:ext uri="{FF2B5EF4-FFF2-40B4-BE49-F238E27FC236}">
                  <a16:creationId xmlns:a16="http://schemas.microsoft.com/office/drawing/2014/main" id="{6E2F7188-F8C2-4CE2-B795-59B958FE027C}"/>
                </a:ext>
              </a:extLst>
            </p:cNvPr>
            <p:cNvSpPr/>
            <p:nvPr/>
          </p:nvSpPr>
          <p:spPr>
            <a:xfrm>
              <a:off x="6656395" y="5885550"/>
              <a:ext cx="671730" cy="590642"/>
            </a:xfrm>
            <a:prstGeom prst="rect">
              <a:avLst/>
            </a:prstGeom>
            <a:solidFill>
              <a:srgbClr val="FFBFB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3" name="rc23">
              <a:extLst>
                <a:ext uri="{FF2B5EF4-FFF2-40B4-BE49-F238E27FC236}">
                  <a16:creationId xmlns:a16="http://schemas.microsoft.com/office/drawing/2014/main" id="{E5770397-79AA-4D9A-97F5-FFAE3A1AF5F3}"/>
                </a:ext>
              </a:extLst>
            </p:cNvPr>
            <p:cNvSpPr/>
            <p:nvPr/>
          </p:nvSpPr>
          <p:spPr>
            <a:xfrm>
              <a:off x="7328127" y="2932342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4" name="rc24">
              <a:extLst>
                <a:ext uri="{FF2B5EF4-FFF2-40B4-BE49-F238E27FC236}">
                  <a16:creationId xmlns:a16="http://schemas.microsoft.com/office/drawing/2014/main" id="{48CF0B11-2FB6-4EF5-A0BE-FFE48DE82D11}"/>
                </a:ext>
              </a:extLst>
            </p:cNvPr>
            <p:cNvSpPr/>
            <p:nvPr/>
          </p:nvSpPr>
          <p:spPr>
            <a:xfrm>
              <a:off x="7328127" y="3522983"/>
              <a:ext cx="671732" cy="590642"/>
            </a:xfrm>
            <a:prstGeom prst="rect">
              <a:avLst/>
            </a:prstGeom>
            <a:solidFill>
              <a:srgbClr val="FFB8B8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5" name="rc25">
              <a:extLst>
                <a:ext uri="{FF2B5EF4-FFF2-40B4-BE49-F238E27FC236}">
                  <a16:creationId xmlns:a16="http://schemas.microsoft.com/office/drawing/2014/main" id="{70DD9BED-5C1E-410F-99BB-52197FC1CDF6}"/>
                </a:ext>
              </a:extLst>
            </p:cNvPr>
            <p:cNvSpPr/>
            <p:nvPr/>
          </p:nvSpPr>
          <p:spPr>
            <a:xfrm>
              <a:off x="7328127" y="4113625"/>
              <a:ext cx="671732" cy="590642"/>
            </a:xfrm>
            <a:prstGeom prst="rect">
              <a:avLst/>
            </a:prstGeom>
            <a:solidFill>
              <a:srgbClr val="FFABA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6" name="rc26">
              <a:extLst>
                <a:ext uri="{FF2B5EF4-FFF2-40B4-BE49-F238E27FC236}">
                  <a16:creationId xmlns:a16="http://schemas.microsoft.com/office/drawing/2014/main" id="{61392DAB-A200-489C-9365-D0B930A78806}"/>
                </a:ext>
              </a:extLst>
            </p:cNvPr>
            <p:cNvSpPr/>
            <p:nvPr/>
          </p:nvSpPr>
          <p:spPr>
            <a:xfrm>
              <a:off x="7328127" y="4704267"/>
              <a:ext cx="671732" cy="590640"/>
            </a:xfrm>
            <a:prstGeom prst="rect">
              <a:avLst/>
            </a:prstGeom>
            <a:solidFill>
              <a:srgbClr val="FF646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7" name="rc27">
              <a:extLst>
                <a:ext uri="{FF2B5EF4-FFF2-40B4-BE49-F238E27FC236}">
                  <a16:creationId xmlns:a16="http://schemas.microsoft.com/office/drawing/2014/main" id="{3B7C5FB4-A477-42B8-9B94-0294BA6B0028}"/>
                </a:ext>
              </a:extLst>
            </p:cNvPr>
            <p:cNvSpPr/>
            <p:nvPr/>
          </p:nvSpPr>
          <p:spPr>
            <a:xfrm>
              <a:off x="7328127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8" name="rc28">
              <a:extLst>
                <a:ext uri="{FF2B5EF4-FFF2-40B4-BE49-F238E27FC236}">
                  <a16:creationId xmlns:a16="http://schemas.microsoft.com/office/drawing/2014/main" id="{5BBD568C-F453-4484-87E6-3BE4D837BCA6}"/>
                </a:ext>
              </a:extLst>
            </p:cNvPr>
            <p:cNvSpPr/>
            <p:nvPr/>
          </p:nvSpPr>
          <p:spPr>
            <a:xfrm>
              <a:off x="7328127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9" name="rc29">
              <a:extLst>
                <a:ext uri="{FF2B5EF4-FFF2-40B4-BE49-F238E27FC236}">
                  <a16:creationId xmlns:a16="http://schemas.microsoft.com/office/drawing/2014/main" id="{B8238EA7-3FA2-43D4-85A9-A5BBBEE985E7}"/>
                </a:ext>
              </a:extLst>
            </p:cNvPr>
            <p:cNvSpPr/>
            <p:nvPr/>
          </p:nvSpPr>
          <p:spPr>
            <a:xfrm>
              <a:off x="7999859" y="2932342"/>
              <a:ext cx="671732" cy="590642"/>
            </a:xfrm>
            <a:prstGeom prst="rect">
              <a:avLst/>
            </a:prstGeom>
            <a:solidFill>
              <a:srgbClr val="FFF6F6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0" name="rc30">
              <a:extLst>
                <a:ext uri="{FF2B5EF4-FFF2-40B4-BE49-F238E27FC236}">
                  <a16:creationId xmlns:a16="http://schemas.microsoft.com/office/drawing/2014/main" id="{BAA71861-D87B-4BF4-833C-83F4B5D7E1B9}"/>
                </a:ext>
              </a:extLst>
            </p:cNvPr>
            <p:cNvSpPr/>
            <p:nvPr/>
          </p:nvSpPr>
          <p:spPr>
            <a:xfrm>
              <a:off x="7999859" y="3522983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1" name="rc31">
              <a:extLst>
                <a:ext uri="{FF2B5EF4-FFF2-40B4-BE49-F238E27FC236}">
                  <a16:creationId xmlns:a16="http://schemas.microsoft.com/office/drawing/2014/main" id="{062DBAC8-16D2-454D-BB4D-2E8A7801AB9A}"/>
                </a:ext>
              </a:extLst>
            </p:cNvPr>
            <p:cNvSpPr/>
            <p:nvPr/>
          </p:nvSpPr>
          <p:spPr>
            <a:xfrm>
              <a:off x="7999859" y="4113625"/>
              <a:ext cx="671732" cy="590642"/>
            </a:xfrm>
            <a:prstGeom prst="rect">
              <a:avLst/>
            </a:prstGeom>
            <a:solidFill>
              <a:srgbClr val="FFE4E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2" name="rc32">
              <a:extLst>
                <a:ext uri="{FF2B5EF4-FFF2-40B4-BE49-F238E27FC236}">
                  <a16:creationId xmlns:a16="http://schemas.microsoft.com/office/drawing/2014/main" id="{621DB040-D36D-4E73-82BB-F27EA00A6A0C}"/>
                </a:ext>
              </a:extLst>
            </p:cNvPr>
            <p:cNvSpPr/>
            <p:nvPr/>
          </p:nvSpPr>
          <p:spPr>
            <a:xfrm>
              <a:off x="7999859" y="4704267"/>
              <a:ext cx="671732" cy="590640"/>
            </a:xfrm>
            <a:prstGeom prst="rect">
              <a:avLst/>
            </a:prstGeom>
            <a:solidFill>
              <a:srgbClr val="FFF1F1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3" name="rc33">
              <a:extLst>
                <a:ext uri="{FF2B5EF4-FFF2-40B4-BE49-F238E27FC236}">
                  <a16:creationId xmlns:a16="http://schemas.microsoft.com/office/drawing/2014/main" id="{41AAF01C-3FFC-4E63-83A1-A8A735CB4ABA}"/>
                </a:ext>
              </a:extLst>
            </p:cNvPr>
            <p:cNvSpPr/>
            <p:nvPr/>
          </p:nvSpPr>
          <p:spPr>
            <a:xfrm>
              <a:off x="7999859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4" name="rc34">
              <a:extLst>
                <a:ext uri="{FF2B5EF4-FFF2-40B4-BE49-F238E27FC236}">
                  <a16:creationId xmlns:a16="http://schemas.microsoft.com/office/drawing/2014/main" id="{6851A9E7-A8E2-4C73-B8DF-C8F7E78AA556}"/>
                </a:ext>
              </a:extLst>
            </p:cNvPr>
            <p:cNvSpPr/>
            <p:nvPr/>
          </p:nvSpPr>
          <p:spPr>
            <a:xfrm>
              <a:off x="7999859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5" name="rc35">
              <a:extLst>
                <a:ext uri="{FF2B5EF4-FFF2-40B4-BE49-F238E27FC236}">
                  <a16:creationId xmlns:a16="http://schemas.microsoft.com/office/drawing/2014/main" id="{6E4CCB14-754D-4EFE-B95E-6147CA5BC3E0}"/>
                </a:ext>
              </a:extLst>
            </p:cNvPr>
            <p:cNvSpPr/>
            <p:nvPr/>
          </p:nvSpPr>
          <p:spPr>
            <a:xfrm>
              <a:off x="8671591" y="2932342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6" name="rc36">
              <a:extLst>
                <a:ext uri="{FF2B5EF4-FFF2-40B4-BE49-F238E27FC236}">
                  <a16:creationId xmlns:a16="http://schemas.microsoft.com/office/drawing/2014/main" id="{66E54666-A5B1-4BE8-9461-E637B387C374}"/>
                </a:ext>
              </a:extLst>
            </p:cNvPr>
            <p:cNvSpPr/>
            <p:nvPr/>
          </p:nvSpPr>
          <p:spPr>
            <a:xfrm>
              <a:off x="8671591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7" name="rc37">
              <a:extLst>
                <a:ext uri="{FF2B5EF4-FFF2-40B4-BE49-F238E27FC236}">
                  <a16:creationId xmlns:a16="http://schemas.microsoft.com/office/drawing/2014/main" id="{0D75F039-03BE-49F8-ACA4-CE57FDF17661}"/>
                </a:ext>
              </a:extLst>
            </p:cNvPr>
            <p:cNvSpPr/>
            <p:nvPr/>
          </p:nvSpPr>
          <p:spPr>
            <a:xfrm>
              <a:off x="8671591" y="4113625"/>
              <a:ext cx="671730" cy="590642"/>
            </a:xfrm>
            <a:prstGeom prst="rect">
              <a:avLst/>
            </a:prstGeom>
            <a:solidFill>
              <a:srgbClr val="FFE0E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8" name="rc38">
              <a:extLst>
                <a:ext uri="{FF2B5EF4-FFF2-40B4-BE49-F238E27FC236}">
                  <a16:creationId xmlns:a16="http://schemas.microsoft.com/office/drawing/2014/main" id="{EE4A9763-BBEB-4B08-B0D2-6F4C3364FE76}"/>
                </a:ext>
              </a:extLst>
            </p:cNvPr>
            <p:cNvSpPr/>
            <p:nvPr/>
          </p:nvSpPr>
          <p:spPr>
            <a:xfrm>
              <a:off x="8671591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9" name="rc39">
              <a:extLst>
                <a:ext uri="{FF2B5EF4-FFF2-40B4-BE49-F238E27FC236}">
                  <a16:creationId xmlns:a16="http://schemas.microsoft.com/office/drawing/2014/main" id="{833B21F4-8F72-407F-A180-53885FA1E63D}"/>
                </a:ext>
              </a:extLst>
            </p:cNvPr>
            <p:cNvSpPr/>
            <p:nvPr/>
          </p:nvSpPr>
          <p:spPr>
            <a:xfrm>
              <a:off x="8671591" y="5294909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0" name="rc40">
              <a:extLst>
                <a:ext uri="{FF2B5EF4-FFF2-40B4-BE49-F238E27FC236}">
                  <a16:creationId xmlns:a16="http://schemas.microsoft.com/office/drawing/2014/main" id="{613360E0-7A45-4273-A3FC-039708BA5A65}"/>
                </a:ext>
              </a:extLst>
            </p:cNvPr>
            <p:cNvSpPr/>
            <p:nvPr/>
          </p:nvSpPr>
          <p:spPr>
            <a:xfrm>
              <a:off x="8671591" y="5885550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1" name="rc41">
              <a:extLst>
                <a:ext uri="{FF2B5EF4-FFF2-40B4-BE49-F238E27FC236}">
                  <a16:creationId xmlns:a16="http://schemas.microsoft.com/office/drawing/2014/main" id="{C9DA01B6-FE4B-42EF-B620-980F6217EAAB}"/>
                </a:ext>
              </a:extLst>
            </p:cNvPr>
            <p:cNvSpPr/>
            <p:nvPr/>
          </p:nvSpPr>
          <p:spPr>
            <a:xfrm>
              <a:off x="9343322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2" name="rc42">
              <a:extLst>
                <a:ext uri="{FF2B5EF4-FFF2-40B4-BE49-F238E27FC236}">
                  <a16:creationId xmlns:a16="http://schemas.microsoft.com/office/drawing/2014/main" id="{86F1CD08-8E72-42D3-9AE2-BE96105086CE}"/>
                </a:ext>
              </a:extLst>
            </p:cNvPr>
            <p:cNvSpPr/>
            <p:nvPr/>
          </p:nvSpPr>
          <p:spPr>
            <a:xfrm>
              <a:off x="9343322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3" name="rc43">
              <a:extLst>
                <a:ext uri="{FF2B5EF4-FFF2-40B4-BE49-F238E27FC236}">
                  <a16:creationId xmlns:a16="http://schemas.microsoft.com/office/drawing/2014/main" id="{100E9DBA-BA80-4992-B0AF-861336C9F780}"/>
                </a:ext>
              </a:extLst>
            </p:cNvPr>
            <p:cNvSpPr/>
            <p:nvPr/>
          </p:nvSpPr>
          <p:spPr>
            <a:xfrm>
              <a:off x="9343322" y="4113625"/>
              <a:ext cx="671732" cy="590642"/>
            </a:xfrm>
            <a:prstGeom prst="rect">
              <a:avLst/>
            </a:prstGeom>
            <a:solidFill>
              <a:srgbClr val="FFFBF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4" name="rc44">
              <a:extLst>
                <a:ext uri="{FF2B5EF4-FFF2-40B4-BE49-F238E27FC236}">
                  <a16:creationId xmlns:a16="http://schemas.microsoft.com/office/drawing/2014/main" id="{3884FDCC-ABC2-4974-8299-308E365CAB7D}"/>
                </a:ext>
              </a:extLst>
            </p:cNvPr>
            <p:cNvSpPr/>
            <p:nvPr/>
          </p:nvSpPr>
          <p:spPr>
            <a:xfrm>
              <a:off x="9343322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5" name="rc45">
              <a:extLst>
                <a:ext uri="{FF2B5EF4-FFF2-40B4-BE49-F238E27FC236}">
                  <a16:creationId xmlns:a16="http://schemas.microsoft.com/office/drawing/2014/main" id="{C8B8F041-4288-4702-8BE5-89B0F94D732D}"/>
                </a:ext>
              </a:extLst>
            </p:cNvPr>
            <p:cNvSpPr/>
            <p:nvPr/>
          </p:nvSpPr>
          <p:spPr>
            <a:xfrm>
              <a:off x="9343322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6" name="rc46">
              <a:extLst>
                <a:ext uri="{FF2B5EF4-FFF2-40B4-BE49-F238E27FC236}">
                  <a16:creationId xmlns:a16="http://schemas.microsoft.com/office/drawing/2014/main" id="{BECAE3F6-D1CE-4FCA-B56F-D8C69DBF7B8E}"/>
                </a:ext>
              </a:extLst>
            </p:cNvPr>
            <p:cNvSpPr/>
            <p:nvPr/>
          </p:nvSpPr>
          <p:spPr>
            <a:xfrm>
              <a:off x="9343322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7" name="rc47">
              <a:extLst>
                <a:ext uri="{FF2B5EF4-FFF2-40B4-BE49-F238E27FC236}">
                  <a16:creationId xmlns:a16="http://schemas.microsoft.com/office/drawing/2014/main" id="{6AD1366F-5C87-4ABE-B2E6-C0D7643D54C1}"/>
                </a:ext>
              </a:extLst>
            </p:cNvPr>
            <p:cNvSpPr/>
            <p:nvPr/>
          </p:nvSpPr>
          <p:spPr>
            <a:xfrm>
              <a:off x="10015054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8" name="rc48">
              <a:extLst>
                <a:ext uri="{FF2B5EF4-FFF2-40B4-BE49-F238E27FC236}">
                  <a16:creationId xmlns:a16="http://schemas.microsoft.com/office/drawing/2014/main" id="{F1332C38-32D1-47B9-B6B5-D9C48B0D06C9}"/>
                </a:ext>
              </a:extLst>
            </p:cNvPr>
            <p:cNvSpPr/>
            <p:nvPr/>
          </p:nvSpPr>
          <p:spPr>
            <a:xfrm>
              <a:off x="10015054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9" name="rc49">
              <a:extLst>
                <a:ext uri="{FF2B5EF4-FFF2-40B4-BE49-F238E27FC236}">
                  <a16:creationId xmlns:a16="http://schemas.microsoft.com/office/drawing/2014/main" id="{D7C5B1A5-E7E3-4220-9644-75F6C764DE12}"/>
                </a:ext>
              </a:extLst>
            </p:cNvPr>
            <p:cNvSpPr/>
            <p:nvPr/>
          </p:nvSpPr>
          <p:spPr>
            <a:xfrm>
              <a:off x="10015054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0" name="rc50">
              <a:extLst>
                <a:ext uri="{FF2B5EF4-FFF2-40B4-BE49-F238E27FC236}">
                  <a16:creationId xmlns:a16="http://schemas.microsoft.com/office/drawing/2014/main" id="{B2DB1F4A-4100-4056-89CE-2C37D3DC903F}"/>
                </a:ext>
              </a:extLst>
            </p:cNvPr>
            <p:cNvSpPr/>
            <p:nvPr/>
          </p:nvSpPr>
          <p:spPr>
            <a:xfrm>
              <a:off x="10015054" y="4704267"/>
              <a:ext cx="671732" cy="590640"/>
            </a:xfrm>
            <a:prstGeom prst="rect">
              <a:avLst/>
            </a:prstGeom>
            <a:solidFill>
              <a:srgbClr val="FFF9F9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1" name="rc51">
              <a:extLst>
                <a:ext uri="{FF2B5EF4-FFF2-40B4-BE49-F238E27FC236}">
                  <a16:creationId xmlns:a16="http://schemas.microsoft.com/office/drawing/2014/main" id="{1F694EFB-F96D-4897-94B4-D3EDDB760E4D}"/>
                </a:ext>
              </a:extLst>
            </p:cNvPr>
            <p:cNvSpPr/>
            <p:nvPr/>
          </p:nvSpPr>
          <p:spPr>
            <a:xfrm>
              <a:off x="10015054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2" name="rc52">
              <a:extLst>
                <a:ext uri="{FF2B5EF4-FFF2-40B4-BE49-F238E27FC236}">
                  <a16:creationId xmlns:a16="http://schemas.microsoft.com/office/drawing/2014/main" id="{3EA020DA-A501-47A1-8B7F-F7B8DFCDE738}"/>
                </a:ext>
              </a:extLst>
            </p:cNvPr>
            <p:cNvSpPr/>
            <p:nvPr/>
          </p:nvSpPr>
          <p:spPr>
            <a:xfrm>
              <a:off x="10015054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3" name="rc53">
              <a:extLst>
                <a:ext uri="{FF2B5EF4-FFF2-40B4-BE49-F238E27FC236}">
                  <a16:creationId xmlns:a16="http://schemas.microsoft.com/office/drawing/2014/main" id="{2CF8D1E2-A55D-4978-A340-490F1AA6275C}"/>
                </a:ext>
              </a:extLst>
            </p:cNvPr>
            <p:cNvSpPr/>
            <p:nvPr/>
          </p:nvSpPr>
          <p:spPr>
            <a:xfrm>
              <a:off x="10686786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4" name="rc54">
              <a:extLst>
                <a:ext uri="{FF2B5EF4-FFF2-40B4-BE49-F238E27FC236}">
                  <a16:creationId xmlns:a16="http://schemas.microsoft.com/office/drawing/2014/main" id="{ECCB2CAD-B093-4E6F-9456-44E49C21D624}"/>
                </a:ext>
              </a:extLst>
            </p:cNvPr>
            <p:cNvSpPr/>
            <p:nvPr/>
          </p:nvSpPr>
          <p:spPr>
            <a:xfrm>
              <a:off x="10686786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5" name="rc55">
              <a:extLst>
                <a:ext uri="{FF2B5EF4-FFF2-40B4-BE49-F238E27FC236}">
                  <a16:creationId xmlns:a16="http://schemas.microsoft.com/office/drawing/2014/main" id="{D0114645-40A1-495C-927C-2E99244AD6FE}"/>
                </a:ext>
              </a:extLst>
            </p:cNvPr>
            <p:cNvSpPr/>
            <p:nvPr/>
          </p:nvSpPr>
          <p:spPr>
            <a:xfrm>
              <a:off x="10686786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6" name="rc56">
              <a:extLst>
                <a:ext uri="{FF2B5EF4-FFF2-40B4-BE49-F238E27FC236}">
                  <a16:creationId xmlns:a16="http://schemas.microsoft.com/office/drawing/2014/main" id="{194B986A-6009-46AF-9372-B1394E2F0D79}"/>
                </a:ext>
              </a:extLst>
            </p:cNvPr>
            <p:cNvSpPr/>
            <p:nvPr/>
          </p:nvSpPr>
          <p:spPr>
            <a:xfrm>
              <a:off x="10686786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7" name="rc57">
              <a:extLst>
                <a:ext uri="{FF2B5EF4-FFF2-40B4-BE49-F238E27FC236}">
                  <a16:creationId xmlns:a16="http://schemas.microsoft.com/office/drawing/2014/main" id="{BDE7604C-C17C-4F68-AC13-0BEF96B1765E}"/>
                </a:ext>
              </a:extLst>
            </p:cNvPr>
            <p:cNvSpPr/>
            <p:nvPr/>
          </p:nvSpPr>
          <p:spPr>
            <a:xfrm>
              <a:off x="10686786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8" name="rc58">
              <a:extLst>
                <a:ext uri="{FF2B5EF4-FFF2-40B4-BE49-F238E27FC236}">
                  <a16:creationId xmlns:a16="http://schemas.microsoft.com/office/drawing/2014/main" id="{DDD7DE25-B196-497E-80E6-84F57BA39FB4}"/>
                </a:ext>
              </a:extLst>
            </p:cNvPr>
            <p:cNvSpPr/>
            <p:nvPr/>
          </p:nvSpPr>
          <p:spPr>
            <a:xfrm>
              <a:off x="10686786" y="5885550"/>
              <a:ext cx="671732" cy="590642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9" name="tx59">
              <a:extLst>
                <a:ext uri="{FF2B5EF4-FFF2-40B4-BE49-F238E27FC236}">
                  <a16:creationId xmlns:a16="http://schemas.microsoft.com/office/drawing/2014/main" id="{8272AE1C-3E92-46C7-9ADF-9A370D146DFD}"/>
                </a:ext>
              </a:extLst>
            </p:cNvPr>
            <p:cNvSpPr/>
            <p:nvPr/>
          </p:nvSpPr>
          <p:spPr>
            <a:xfrm>
              <a:off x="5519720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0" name="tx60">
              <a:extLst>
                <a:ext uri="{FF2B5EF4-FFF2-40B4-BE49-F238E27FC236}">
                  <a16:creationId xmlns:a16="http://schemas.microsoft.com/office/drawing/2014/main" id="{05F30BC2-05C5-4AAF-8FA8-35A582F0746E}"/>
                </a:ext>
              </a:extLst>
            </p:cNvPr>
            <p:cNvSpPr/>
            <p:nvPr/>
          </p:nvSpPr>
          <p:spPr>
            <a:xfrm>
              <a:off x="5519720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21" name="tx61">
              <a:extLst>
                <a:ext uri="{FF2B5EF4-FFF2-40B4-BE49-F238E27FC236}">
                  <a16:creationId xmlns:a16="http://schemas.microsoft.com/office/drawing/2014/main" id="{5D9EA280-EFFB-41B2-96C2-0A606F1AD1BE}"/>
                </a:ext>
              </a:extLst>
            </p:cNvPr>
            <p:cNvSpPr/>
            <p:nvPr/>
          </p:nvSpPr>
          <p:spPr>
            <a:xfrm>
              <a:off x="551972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2" name="tx62">
              <a:extLst>
                <a:ext uri="{FF2B5EF4-FFF2-40B4-BE49-F238E27FC236}">
                  <a16:creationId xmlns:a16="http://schemas.microsoft.com/office/drawing/2014/main" id="{C87DD9DC-9047-4825-935A-3B7859441DC9}"/>
                </a:ext>
              </a:extLst>
            </p:cNvPr>
            <p:cNvSpPr/>
            <p:nvPr/>
          </p:nvSpPr>
          <p:spPr>
            <a:xfrm>
              <a:off x="5519720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3" name="tx63">
              <a:extLst>
                <a:ext uri="{FF2B5EF4-FFF2-40B4-BE49-F238E27FC236}">
                  <a16:creationId xmlns:a16="http://schemas.microsoft.com/office/drawing/2014/main" id="{77382A18-D27D-4B35-A598-6DB2FEE1B387}"/>
                </a:ext>
              </a:extLst>
            </p:cNvPr>
            <p:cNvSpPr/>
            <p:nvPr/>
          </p:nvSpPr>
          <p:spPr>
            <a:xfrm>
              <a:off x="559712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4" name="tx64">
              <a:extLst>
                <a:ext uri="{FF2B5EF4-FFF2-40B4-BE49-F238E27FC236}">
                  <a16:creationId xmlns:a16="http://schemas.microsoft.com/office/drawing/2014/main" id="{E8FC37E5-8DEF-4B07-ABFA-8BE8A1F46A45}"/>
                </a:ext>
              </a:extLst>
            </p:cNvPr>
            <p:cNvSpPr/>
            <p:nvPr/>
          </p:nvSpPr>
          <p:spPr>
            <a:xfrm>
              <a:off x="559712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5" name="tx65">
              <a:extLst>
                <a:ext uri="{FF2B5EF4-FFF2-40B4-BE49-F238E27FC236}">
                  <a16:creationId xmlns:a16="http://schemas.microsoft.com/office/drawing/2014/main" id="{EC7EE1B1-A792-41B4-99EA-30F2A4EF70B1}"/>
                </a:ext>
              </a:extLst>
            </p:cNvPr>
            <p:cNvSpPr/>
            <p:nvPr/>
          </p:nvSpPr>
          <p:spPr>
            <a:xfrm>
              <a:off x="6191452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6" name="tx66">
              <a:extLst>
                <a:ext uri="{FF2B5EF4-FFF2-40B4-BE49-F238E27FC236}">
                  <a16:creationId xmlns:a16="http://schemas.microsoft.com/office/drawing/2014/main" id="{D19CA7A3-9327-4A21-888D-8943D66A6F80}"/>
                </a:ext>
              </a:extLst>
            </p:cNvPr>
            <p:cNvSpPr/>
            <p:nvPr/>
          </p:nvSpPr>
          <p:spPr>
            <a:xfrm>
              <a:off x="6191452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7" name="tx67">
              <a:extLst>
                <a:ext uri="{FF2B5EF4-FFF2-40B4-BE49-F238E27FC236}">
                  <a16:creationId xmlns:a16="http://schemas.microsoft.com/office/drawing/2014/main" id="{AFC8436A-D62A-4A42-9D24-FD67D2AF1B6E}"/>
                </a:ext>
              </a:extLst>
            </p:cNvPr>
            <p:cNvSpPr/>
            <p:nvPr/>
          </p:nvSpPr>
          <p:spPr>
            <a:xfrm>
              <a:off x="6191452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28" name="tx68">
              <a:extLst>
                <a:ext uri="{FF2B5EF4-FFF2-40B4-BE49-F238E27FC236}">
                  <a16:creationId xmlns:a16="http://schemas.microsoft.com/office/drawing/2014/main" id="{1906EFEE-F384-49EF-8F82-842AFD82398C}"/>
                </a:ext>
              </a:extLst>
            </p:cNvPr>
            <p:cNvSpPr/>
            <p:nvPr/>
          </p:nvSpPr>
          <p:spPr>
            <a:xfrm>
              <a:off x="6191452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29" name="tx69">
              <a:extLst>
                <a:ext uri="{FF2B5EF4-FFF2-40B4-BE49-F238E27FC236}">
                  <a16:creationId xmlns:a16="http://schemas.microsoft.com/office/drawing/2014/main" id="{2246F756-FCE2-4D9A-9A17-8386D4DE84E1}"/>
                </a:ext>
              </a:extLst>
            </p:cNvPr>
            <p:cNvSpPr/>
            <p:nvPr/>
          </p:nvSpPr>
          <p:spPr>
            <a:xfrm>
              <a:off x="6268858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0" name="tx70">
              <a:extLst>
                <a:ext uri="{FF2B5EF4-FFF2-40B4-BE49-F238E27FC236}">
                  <a16:creationId xmlns:a16="http://schemas.microsoft.com/office/drawing/2014/main" id="{10F07AD6-A5A7-4439-8AE2-DAF17C74C75B}"/>
                </a:ext>
              </a:extLst>
            </p:cNvPr>
            <p:cNvSpPr/>
            <p:nvPr/>
          </p:nvSpPr>
          <p:spPr>
            <a:xfrm>
              <a:off x="626885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1" name="tx71">
              <a:extLst>
                <a:ext uri="{FF2B5EF4-FFF2-40B4-BE49-F238E27FC236}">
                  <a16:creationId xmlns:a16="http://schemas.microsoft.com/office/drawing/2014/main" id="{DDB2E5A9-3B03-4A54-BA54-5E0F3CB6628F}"/>
                </a:ext>
              </a:extLst>
            </p:cNvPr>
            <p:cNvSpPr/>
            <p:nvPr/>
          </p:nvSpPr>
          <p:spPr>
            <a:xfrm>
              <a:off x="6863184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2" name="tx72">
              <a:extLst>
                <a:ext uri="{FF2B5EF4-FFF2-40B4-BE49-F238E27FC236}">
                  <a16:creationId xmlns:a16="http://schemas.microsoft.com/office/drawing/2014/main" id="{89B6DE63-B2E3-48F9-9870-4D3809D92F87}"/>
                </a:ext>
              </a:extLst>
            </p:cNvPr>
            <p:cNvSpPr/>
            <p:nvPr/>
          </p:nvSpPr>
          <p:spPr>
            <a:xfrm>
              <a:off x="694059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3" name="tx73">
              <a:extLst>
                <a:ext uri="{FF2B5EF4-FFF2-40B4-BE49-F238E27FC236}">
                  <a16:creationId xmlns:a16="http://schemas.microsoft.com/office/drawing/2014/main" id="{83A20244-496A-422D-BD63-58A73034E8A2}"/>
                </a:ext>
              </a:extLst>
            </p:cNvPr>
            <p:cNvSpPr/>
            <p:nvPr/>
          </p:nvSpPr>
          <p:spPr>
            <a:xfrm>
              <a:off x="6863184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4" name="tx74">
              <a:extLst>
                <a:ext uri="{FF2B5EF4-FFF2-40B4-BE49-F238E27FC236}">
                  <a16:creationId xmlns:a16="http://schemas.microsoft.com/office/drawing/2014/main" id="{1615DC2D-69ED-4A2B-AE3D-9FCEAD2F63B4}"/>
                </a:ext>
              </a:extLst>
            </p:cNvPr>
            <p:cNvSpPr/>
            <p:nvPr/>
          </p:nvSpPr>
          <p:spPr>
            <a:xfrm>
              <a:off x="694059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5" name="tx75">
              <a:extLst>
                <a:ext uri="{FF2B5EF4-FFF2-40B4-BE49-F238E27FC236}">
                  <a16:creationId xmlns:a16="http://schemas.microsoft.com/office/drawing/2014/main" id="{484B20A2-5542-4C09-B06F-FC14A42CFDE7}"/>
                </a:ext>
              </a:extLst>
            </p:cNvPr>
            <p:cNvSpPr/>
            <p:nvPr/>
          </p:nvSpPr>
          <p:spPr>
            <a:xfrm>
              <a:off x="6863184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36" name="tx76">
              <a:extLst>
                <a:ext uri="{FF2B5EF4-FFF2-40B4-BE49-F238E27FC236}">
                  <a16:creationId xmlns:a16="http://schemas.microsoft.com/office/drawing/2014/main" id="{7C51F364-B767-41AB-8686-64863A4D2E20}"/>
                </a:ext>
              </a:extLst>
            </p:cNvPr>
            <p:cNvSpPr/>
            <p:nvPr/>
          </p:nvSpPr>
          <p:spPr>
            <a:xfrm>
              <a:off x="6863184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7" name="tx77">
              <a:extLst>
                <a:ext uri="{FF2B5EF4-FFF2-40B4-BE49-F238E27FC236}">
                  <a16:creationId xmlns:a16="http://schemas.microsoft.com/office/drawing/2014/main" id="{36A94A18-E80D-4B9C-B22E-915C035E9805}"/>
                </a:ext>
              </a:extLst>
            </p:cNvPr>
            <p:cNvSpPr/>
            <p:nvPr/>
          </p:nvSpPr>
          <p:spPr>
            <a:xfrm>
              <a:off x="7534916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8" name="tx78">
              <a:extLst>
                <a:ext uri="{FF2B5EF4-FFF2-40B4-BE49-F238E27FC236}">
                  <a16:creationId xmlns:a16="http://schemas.microsoft.com/office/drawing/2014/main" id="{7C20B8A0-5CE2-4E2C-A333-3E1185054D47}"/>
                </a:ext>
              </a:extLst>
            </p:cNvPr>
            <p:cNvSpPr/>
            <p:nvPr/>
          </p:nvSpPr>
          <p:spPr>
            <a:xfrm>
              <a:off x="7534916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9" name="tx79">
              <a:extLst>
                <a:ext uri="{FF2B5EF4-FFF2-40B4-BE49-F238E27FC236}">
                  <a16:creationId xmlns:a16="http://schemas.microsoft.com/office/drawing/2014/main" id="{0AD6F152-3D5B-40CB-ADD0-AA9600858DC5}"/>
                </a:ext>
              </a:extLst>
            </p:cNvPr>
            <p:cNvSpPr/>
            <p:nvPr/>
          </p:nvSpPr>
          <p:spPr>
            <a:xfrm>
              <a:off x="7534916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40" name="tx80">
              <a:extLst>
                <a:ext uri="{FF2B5EF4-FFF2-40B4-BE49-F238E27FC236}">
                  <a16:creationId xmlns:a16="http://schemas.microsoft.com/office/drawing/2014/main" id="{24F01473-BA8B-4BE3-88CF-80D5857066C0}"/>
                </a:ext>
              </a:extLst>
            </p:cNvPr>
            <p:cNvSpPr/>
            <p:nvPr/>
          </p:nvSpPr>
          <p:spPr>
            <a:xfrm>
              <a:off x="7534916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41" name="tx81">
              <a:extLst>
                <a:ext uri="{FF2B5EF4-FFF2-40B4-BE49-F238E27FC236}">
                  <a16:creationId xmlns:a16="http://schemas.microsoft.com/office/drawing/2014/main" id="{E1394243-6953-4813-852C-EF454CB2A1F5}"/>
                </a:ext>
              </a:extLst>
            </p:cNvPr>
            <p:cNvSpPr/>
            <p:nvPr/>
          </p:nvSpPr>
          <p:spPr>
            <a:xfrm>
              <a:off x="7612322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2" name="tx82">
              <a:extLst>
                <a:ext uri="{FF2B5EF4-FFF2-40B4-BE49-F238E27FC236}">
                  <a16:creationId xmlns:a16="http://schemas.microsoft.com/office/drawing/2014/main" id="{1359E848-77B3-48DA-BC3A-3AD43CC5A85A}"/>
                </a:ext>
              </a:extLst>
            </p:cNvPr>
            <p:cNvSpPr/>
            <p:nvPr/>
          </p:nvSpPr>
          <p:spPr>
            <a:xfrm>
              <a:off x="7612322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3" name="tx83">
              <a:extLst>
                <a:ext uri="{FF2B5EF4-FFF2-40B4-BE49-F238E27FC236}">
                  <a16:creationId xmlns:a16="http://schemas.microsoft.com/office/drawing/2014/main" id="{9899E003-C38A-4110-A258-33D572A7C978}"/>
                </a:ext>
              </a:extLst>
            </p:cNvPr>
            <p:cNvSpPr/>
            <p:nvPr/>
          </p:nvSpPr>
          <p:spPr>
            <a:xfrm>
              <a:off x="8284054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4" name="tx84">
              <a:extLst>
                <a:ext uri="{FF2B5EF4-FFF2-40B4-BE49-F238E27FC236}">
                  <a16:creationId xmlns:a16="http://schemas.microsoft.com/office/drawing/2014/main" id="{EE3A5B7A-22F5-4AAC-95E1-870BFAD19A40}"/>
                </a:ext>
              </a:extLst>
            </p:cNvPr>
            <p:cNvSpPr/>
            <p:nvPr/>
          </p:nvSpPr>
          <p:spPr>
            <a:xfrm>
              <a:off x="8206648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5" name="tx85">
              <a:extLst>
                <a:ext uri="{FF2B5EF4-FFF2-40B4-BE49-F238E27FC236}">
                  <a16:creationId xmlns:a16="http://schemas.microsoft.com/office/drawing/2014/main" id="{9F97AAFC-72CE-46A1-8324-34026CC7FD87}"/>
                </a:ext>
              </a:extLst>
            </p:cNvPr>
            <p:cNvSpPr/>
            <p:nvPr/>
          </p:nvSpPr>
          <p:spPr>
            <a:xfrm>
              <a:off x="8206648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6" name="tx86">
              <a:extLst>
                <a:ext uri="{FF2B5EF4-FFF2-40B4-BE49-F238E27FC236}">
                  <a16:creationId xmlns:a16="http://schemas.microsoft.com/office/drawing/2014/main" id="{29FC5861-1C91-4DA0-A438-2E97DD66C3B7}"/>
                </a:ext>
              </a:extLst>
            </p:cNvPr>
            <p:cNvSpPr/>
            <p:nvPr/>
          </p:nvSpPr>
          <p:spPr>
            <a:xfrm>
              <a:off x="8284054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7" name="tx87">
              <a:extLst>
                <a:ext uri="{FF2B5EF4-FFF2-40B4-BE49-F238E27FC236}">
                  <a16:creationId xmlns:a16="http://schemas.microsoft.com/office/drawing/2014/main" id="{C7C0041F-F90F-4F84-A65D-985A191C26B1}"/>
                </a:ext>
              </a:extLst>
            </p:cNvPr>
            <p:cNvSpPr/>
            <p:nvPr/>
          </p:nvSpPr>
          <p:spPr>
            <a:xfrm>
              <a:off x="8284054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8" name="tx88">
              <a:extLst>
                <a:ext uri="{FF2B5EF4-FFF2-40B4-BE49-F238E27FC236}">
                  <a16:creationId xmlns:a16="http://schemas.microsoft.com/office/drawing/2014/main" id="{DA9E4B7C-E71A-479D-A7A5-D05995AEE939}"/>
                </a:ext>
              </a:extLst>
            </p:cNvPr>
            <p:cNvSpPr/>
            <p:nvPr/>
          </p:nvSpPr>
          <p:spPr>
            <a:xfrm>
              <a:off x="8284054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9" name="tx89">
              <a:extLst>
                <a:ext uri="{FF2B5EF4-FFF2-40B4-BE49-F238E27FC236}">
                  <a16:creationId xmlns:a16="http://schemas.microsoft.com/office/drawing/2014/main" id="{66703644-581F-4FBE-BF78-FB161508DBA9}"/>
                </a:ext>
              </a:extLst>
            </p:cNvPr>
            <p:cNvSpPr/>
            <p:nvPr/>
          </p:nvSpPr>
          <p:spPr>
            <a:xfrm>
              <a:off x="8955786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0" name="tx90">
              <a:extLst>
                <a:ext uri="{FF2B5EF4-FFF2-40B4-BE49-F238E27FC236}">
                  <a16:creationId xmlns:a16="http://schemas.microsoft.com/office/drawing/2014/main" id="{3ABEA06A-E295-4D8E-BB4A-AD41D9153676}"/>
                </a:ext>
              </a:extLst>
            </p:cNvPr>
            <p:cNvSpPr/>
            <p:nvPr/>
          </p:nvSpPr>
          <p:spPr>
            <a:xfrm>
              <a:off x="8955786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1" name="tx91">
              <a:extLst>
                <a:ext uri="{FF2B5EF4-FFF2-40B4-BE49-F238E27FC236}">
                  <a16:creationId xmlns:a16="http://schemas.microsoft.com/office/drawing/2014/main" id="{56AE6816-F837-4847-8212-ACFAAB8A2DE5}"/>
                </a:ext>
              </a:extLst>
            </p:cNvPr>
            <p:cNvSpPr/>
            <p:nvPr/>
          </p:nvSpPr>
          <p:spPr>
            <a:xfrm>
              <a:off x="887838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52" name="tx92">
              <a:extLst>
                <a:ext uri="{FF2B5EF4-FFF2-40B4-BE49-F238E27FC236}">
                  <a16:creationId xmlns:a16="http://schemas.microsoft.com/office/drawing/2014/main" id="{7BE388CA-F098-4361-BE2F-415AA603DC58}"/>
                </a:ext>
              </a:extLst>
            </p:cNvPr>
            <p:cNvSpPr/>
            <p:nvPr/>
          </p:nvSpPr>
          <p:spPr>
            <a:xfrm>
              <a:off x="8955786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3" name="tx93">
              <a:extLst>
                <a:ext uri="{FF2B5EF4-FFF2-40B4-BE49-F238E27FC236}">
                  <a16:creationId xmlns:a16="http://schemas.microsoft.com/office/drawing/2014/main" id="{414B8B8D-05E3-4720-9A55-0F311B2830E7}"/>
                </a:ext>
              </a:extLst>
            </p:cNvPr>
            <p:cNvSpPr/>
            <p:nvPr/>
          </p:nvSpPr>
          <p:spPr>
            <a:xfrm>
              <a:off x="895578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4" name="tx94">
              <a:extLst>
                <a:ext uri="{FF2B5EF4-FFF2-40B4-BE49-F238E27FC236}">
                  <a16:creationId xmlns:a16="http://schemas.microsoft.com/office/drawing/2014/main" id="{F158E9A7-023A-4944-847E-9F45C55575CD}"/>
                </a:ext>
              </a:extLst>
            </p:cNvPr>
            <p:cNvSpPr/>
            <p:nvPr/>
          </p:nvSpPr>
          <p:spPr>
            <a:xfrm>
              <a:off x="895578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5" name="tx95">
              <a:extLst>
                <a:ext uri="{FF2B5EF4-FFF2-40B4-BE49-F238E27FC236}">
                  <a16:creationId xmlns:a16="http://schemas.microsoft.com/office/drawing/2014/main" id="{BB2A12CA-F832-4E0C-9D42-595A35DFAA46}"/>
                </a:ext>
              </a:extLst>
            </p:cNvPr>
            <p:cNvSpPr/>
            <p:nvPr/>
          </p:nvSpPr>
          <p:spPr>
            <a:xfrm>
              <a:off x="9627518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6" name="tx96">
              <a:extLst>
                <a:ext uri="{FF2B5EF4-FFF2-40B4-BE49-F238E27FC236}">
                  <a16:creationId xmlns:a16="http://schemas.microsoft.com/office/drawing/2014/main" id="{C0AB9F59-EDB2-427A-94DD-CC51B847E884}"/>
                </a:ext>
              </a:extLst>
            </p:cNvPr>
            <p:cNvSpPr/>
            <p:nvPr/>
          </p:nvSpPr>
          <p:spPr>
            <a:xfrm>
              <a:off x="9627518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7" name="tx97">
              <a:extLst>
                <a:ext uri="{FF2B5EF4-FFF2-40B4-BE49-F238E27FC236}">
                  <a16:creationId xmlns:a16="http://schemas.microsoft.com/office/drawing/2014/main" id="{A4F82C5E-7A2D-4BC3-A5B7-0D2A31A268D3}"/>
                </a:ext>
              </a:extLst>
            </p:cNvPr>
            <p:cNvSpPr/>
            <p:nvPr/>
          </p:nvSpPr>
          <p:spPr>
            <a:xfrm>
              <a:off x="9627518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8" name="tx98">
              <a:extLst>
                <a:ext uri="{FF2B5EF4-FFF2-40B4-BE49-F238E27FC236}">
                  <a16:creationId xmlns:a16="http://schemas.microsoft.com/office/drawing/2014/main" id="{2B66170B-AAFF-4C8D-9C33-1CEA5C85C36E}"/>
                </a:ext>
              </a:extLst>
            </p:cNvPr>
            <p:cNvSpPr/>
            <p:nvPr/>
          </p:nvSpPr>
          <p:spPr>
            <a:xfrm>
              <a:off x="9627518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9" name="tx99">
              <a:extLst>
                <a:ext uri="{FF2B5EF4-FFF2-40B4-BE49-F238E27FC236}">
                  <a16:creationId xmlns:a16="http://schemas.microsoft.com/office/drawing/2014/main" id="{B552C4F6-7209-4242-92B8-4D21D7B0E45D}"/>
                </a:ext>
              </a:extLst>
            </p:cNvPr>
            <p:cNvSpPr/>
            <p:nvPr/>
          </p:nvSpPr>
          <p:spPr>
            <a:xfrm>
              <a:off x="9550112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0" name="tx100">
              <a:extLst>
                <a:ext uri="{FF2B5EF4-FFF2-40B4-BE49-F238E27FC236}">
                  <a16:creationId xmlns:a16="http://schemas.microsoft.com/office/drawing/2014/main" id="{B02FB0CC-FE0B-43DA-8AC3-9A77DBE48E11}"/>
                </a:ext>
              </a:extLst>
            </p:cNvPr>
            <p:cNvSpPr/>
            <p:nvPr/>
          </p:nvSpPr>
          <p:spPr>
            <a:xfrm>
              <a:off x="962751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1" name="tx101">
              <a:extLst>
                <a:ext uri="{FF2B5EF4-FFF2-40B4-BE49-F238E27FC236}">
                  <a16:creationId xmlns:a16="http://schemas.microsoft.com/office/drawing/2014/main" id="{81BB2D4C-45EC-440B-B8B5-5F50BB7695C6}"/>
                </a:ext>
              </a:extLst>
            </p:cNvPr>
            <p:cNvSpPr/>
            <p:nvPr/>
          </p:nvSpPr>
          <p:spPr>
            <a:xfrm>
              <a:off x="10299250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2" name="tx102">
              <a:extLst>
                <a:ext uri="{FF2B5EF4-FFF2-40B4-BE49-F238E27FC236}">
                  <a16:creationId xmlns:a16="http://schemas.microsoft.com/office/drawing/2014/main" id="{7BF7EE77-4815-484C-95B0-306C8E862D05}"/>
                </a:ext>
              </a:extLst>
            </p:cNvPr>
            <p:cNvSpPr/>
            <p:nvPr/>
          </p:nvSpPr>
          <p:spPr>
            <a:xfrm>
              <a:off x="1029925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3" name="tx103">
              <a:extLst>
                <a:ext uri="{FF2B5EF4-FFF2-40B4-BE49-F238E27FC236}">
                  <a16:creationId xmlns:a16="http://schemas.microsoft.com/office/drawing/2014/main" id="{2F7AE48B-0246-4895-95C6-3FC0CFD7F025}"/>
                </a:ext>
              </a:extLst>
            </p:cNvPr>
            <p:cNvSpPr/>
            <p:nvPr/>
          </p:nvSpPr>
          <p:spPr>
            <a:xfrm>
              <a:off x="10299250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4" name="tx104">
              <a:extLst>
                <a:ext uri="{FF2B5EF4-FFF2-40B4-BE49-F238E27FC236}">
                  <a16:creationId xmlns:a16="http://schemas.microsoft.com/office/drawing/2014/main" id="{C775F138-0C6C-4086-BEDE-9AE650362560}"/>
                </a:ext>
              </a:extLst>
            </p:cNvPr>
            <p:cNvSpPr/>
            <p:nvPr/>
          </p:nvSpPr>
          <p:spPr>
            <a:xfrm>
              <a:off x="1029925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5" name="tx105">
              <a:extLst>
                <a:ext uri="{FF2B5EF4-FFF2-40B4-BE49-F238E27FC236}">
                  <a16:creationId xmlns:a16="http://schemas.microsoft.com/office/drawing/2014/main" id="{77FDED6A-EA6B-4EF6-99EB-A04E0B25E15D}"/>
                </a:ext>
              </a:extLst>
            </p:cNvPr>
            <p:cNvSpPr/>
            <p:nvPr/>
          </p:nvSpPr>
          <p:spPr>
            <a:xfrm>
              <a:off x="10221843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6" name="tx106">
              <a:extLst>
                <a:ext uri="{FF2B5EF4-FFF2-40B4-BE49-F238E27FC236}">
                  <a16:creationId xmlns:a16="http://schemas.microsoft.com/office/drawing/2014/main" id="{DCF1AEB4-A4A5-43C7-8802-F5484DF6B230}"/>
                </a:ext>
              </a:extLst>
            </p:cNvPr>
            <p:cNvSpPr/>
            <p:nvPr/>
          </p:nvSpPr>
          <p:spPr>
            <a:xfrm>
              <a:off x="10299250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7" name="tx107">
              <a:extLst>
                <a:ext uri="{FF2B5EF4-FFF2-40B4-BE49-F238E27FC236}">
                  <a16:creationId xmlns:a16="http://schemas.microsoft.com/office/drawing/2014/main" id="{B34FFB3B-B4A1-4C1E-BE93-C58FE9D27D69}"/>
                </a:ext>
              </a:extLst>
            </p:cNvPr>
            <p:cNvSpPr/>
            <p:nvPr/>
          </p:nvSpPr>
          <p:spPr>
            <a:xfrm>
              <a:off x="10970981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8" name="tx108">
              <a:extLst>
                <a:ext uri="{FF2B5EF4-FFF2-40B4-BE49-F238E27FC236}">
                  <a16:creationId xmlns:a16="http://schemas.microsoft.com/office/drawing/2014/main" id="{5FF731F3-AF9D-4EC5-888A-DF6B4DCD8175}"/>
                </a:ext>
              </a:extLst>
            </p:cNvPr>
            <p:cNvSpPr/>
            <p:nvPr/>
          </p:nvSpPr>
          <p:spPr>
            <a:xfrm>
              <a:off x="10970981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9" name="tx109">
              <a:extLst>
                <a:ext uri="{FF2B5EF4-FFF2-40B4-BE49-F238E27FC236}">
                  <a16:creationId xmlns:a16="http://schemas.microsoft.com/office/drawing/2014/main" id="{21CC7300-439E-4152-AEF1-70328DBBB11E}"/>
                </a:ext>
              </a:extLst>
            </p:cNvPr>
            <p:cNvSpPr/>
            <p:nvPr/>
          </p:nvSpPr>
          <p:spPr>
            <a:xfrm>
              <a:off x="10970981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0" name="tx110">
              <a:extLst>
                <a:ext uri="{FF2B5EF4-FFF2-40B4-BE49-F238E27FC236}">
                  <a16:creationId xmlns:a16="http://schemas.microsoft.com/office/drawing/2014/main" id="{B7554D72-902E-4D39-8097-23AC2FAECF8E}"/>
                </a:ext>
              </a:extLst>
            </p:cNvPr>
            <p:cNvSpPr/>
            <p:nvPr/>
          </p:nvSpPr>
          <p:spPr>
            <a:xfrm>
              <a:off x="10970981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1" name="tx111">
              <a:extLst>
                <a:ext uri="{FF2B5EF4-FFF2-40B4-BE49-F238E27FC236}">
                  <a16:creationId xmlns:a16="http://schemas.microsoft.com/office/drawing/2014/main" id="{86CA95EF-1450-402E-B544-EA00CB83CE15}"/>
                </a:ext>
              </a:extLst>
            </p:cNvPr>
            <p:cNvSpPr/>
            <p:nvPr/>
          </p:nvSpPr>
          <p:spPr>
            <a:xfrm>
              <a:off x="10970981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2" name="tx112">
              <a:extLst>
                <a:ext uri="{FF2B5EF4-FFF2-40B4-BE49-F238E27FC236}">
                  <a16:creationId xmlns:a16="http://schemas.microsoft.com/office/drawing/2014/main" id="{8DFA0430-745E-4C5D-B175-AFA701680581}"/>
                </a:ext>
              </a:extLst>
            </p:cNvPr>
            <p:cNvSpPr/>
            <p:nvPr/>
          </p:nvSpPr>
          <p:spPr>
            <a:xfrm>
              <a:off x="10893575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0.8</a:t>
              </a:r>
            </a:p>
          </p:txBody>
        </p:sp>
        <p:sp>
          <p:nvSpPr>
            <p:cNvPr id="273" name="tx113">
              <a:extLst>
                <a:ext uri="{FF2B5EF4-FFF2-40B4-BE49-F238E27FC236}">
                  <a16:creationId xmlns:a16="http://schemas.microsoft.com/office/drawing/2014/main" id="{80BEB314-4A65-4978-9420-A39263BAE2B0}"/>
                </a:ext>
              </a:extLst>
            </p:cNvPr>
            <p:cNvSpPr/>
            <p:nvPr/>
          </p:nvSpPr>
          <p:spPr>
            <a:xfrm rot="16200000">
              <a:off x="5415147" y="2374276"/>
              <a:ext cx="642410" cy="1401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Pesticide</a:t>
              </a:r>
            </a:p>
          </p:txBody>
        </p:sp>
        <p:sp>
          <p:nvSpPr>
            <p:cNvPr id="274" name="tx114">
              <a:extLst>
                <a:ext uri="{FF2B5EF4-FFF2-40B4-BE49-F238E27FC236}">
                  <a16:creationId xmlns:a16="http://schemas.microsoft.com/office/drawing/2014/main" id="{02A4B977-A958-4979-AF1E-C3C481D523B3}"/>
                </a:ext>
              </a:extLst>
            </p:cNvPr>
            <p:cNvSpPr/>
            <p:nvPr/>
          </p:nvSpPr>
          <p:spPr>
            <a:xfrm rot="16200000">
              <a:off x="6151213" y="2528106"/>
              <a:ext cx="422277" cy="14075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Metal</a:t>
              </a:r>
            </a:p>
          </p:txBody>
        </p:sp>
        <p:sp>
          <p:nvSpPr>
            <p:cNvPr id="275" name="tx115">
              <a:extLst>
                <a:ext uri="{FF2B5EF4-FFF2-40B4-BE49-F238E27FC236}">
                  <a16:creationId xmlns:a16="http://schemas.microsoft.com/office/drawing/2014/main" id="{4E9369E2-E35D-49B0-9830-1F456D0ECD7E}"/>
                </a:ext>
              </a:extLst>
            </p:cNvPr>
            <p:cNvSpPr/>
            <p:nvPr/>
          </p:nvSpPr>
          <p:spPr>
            <a:xfrm rot="16200000">
              <a:off x="6699956" y="2333691"/>
              <a:ext cx="68543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Biological</a:t>
              </a:r>
            </a:p>
          </p:txBody>
        </p:sp>
        <p:sp>
          <p:nvSpPr>
            <p:cNvPr id="276" name="tx116">
              <a:extLst>
                <a:ext uri="{FF2B5EF4-FFF2-40B4-BE49-F238E27FC236}">
                  <a16:creationId xmlns:a16="http://schemas.microsoft.com/office/drawing/2014/main" id="{57352852-1092-4F7A-BFBA-FFD555FD02DA}"/>
                </a:ext>
              </a:extLst>
            </p:cNvPr>
            <p:cNvSpPr/>
            <p:nvPr/>
          </p:nvSpPr>
          <p:spPr>
            <a:xfrm rot="16200000">
              <a:off x="7098136" y="1997250"/>
              <a:ext cx="122836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Organic chemical</a:t>
              </a:r>
            </a:p>
          </p:txBody>
        </p:sp>
        <p:sp>
          <p:nvSpPr>
            <p:cNvPr id="277" name="tx117">
              <a:extLst>
                <a:ext uri="{FF2B5EF4-FFF2-40B4-BE49-F238E27FC236}">
                  <a16:creationId xmlns:a16="http://schemas.microsoft.com/office/drawing/2014/main" id="{0758CA97-22B7-47F9-AB35-53197C61C122}"/>
                </a:ext>
              </a:extLst>
            </p:cNvPr>
            <p:cNvSpPr/>
            <p:nvPr/>
          </p:nvSpPr>
          <p:spPr>
            <a:xfrm rot="16200000">
              <a:off x="7722402" y="1928630"/>
              <a:ext cx="134161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Inorganic chemical</a:t>
              </a:r>
            </a:p>
          </p:txBody>
        </p:sp>
        <p:sp>
          <p:nvSpPr>
            <p:cNvPr id="278" name="tx118">
              <a:extLst>
                <a:ext uri="{FF2B5EF4-FFF2-40B4-BE49-F238E27FC236}">
                  <a16:creationId xmlns:a16="http://schemas.microsoft.com/office/drawing/2014/main" id="{2AD0543E-EF57-4ECF-B05C-B0D9A6A723ED}"/>
                </a:ext>
              </a:extLst>
            </p:cNvPr>
            <p:cNvSpPr/>
            <p:nvPr/>
          </p:nvSpPr>
          <p:spPr>
            <a:xfrm rot="16200000">
              <a:off x="8389459" y="2271033"/>
              <a:ext cx="1248762" cy="14133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Disinfectant</a:t>
              </a:r>
            </a:p>
          </p:txBody>
        </p:sp>
        <p:sp>
          <p:nvSpPr>
            <p:cNvPr id="279" name="tx119">
              <a:extLst>
                <a:ext uri="{FF2B5EF4-FFF2-40B4-BE49-F238E27FC236}">
                  <a16:creationId xmlns:a16="http://schemas.microsoft.com/office/drawing/2014/main" id="{3AAC0B47-134E-40E9-BABC-2DA9B0FFC9F1}"/>
                </a:ext>
              </a:extLst>
            </p:cNvPr>
            <p:cNvSpPr/>
            <p:nvPr/>
          </p:nvSpPr>
          <p:spPr>
            <a:xfrm rot="16200000">
              <a:off x="9393094" y="2438911"/>
              <a:ext cx="57218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Physical</a:t>
              </a:r>
            </a:p>
          </p:txBody>
        </p:sp>
        <p:sp>
          <p:nvSpPr>
            <p:cNvPr id="280" name="tx120">
              <a:extLst>
                <a:ext uri="{FF2B5EF4-FFF2-40B4-BE49-F238E27FC236}">
                  <a16:creationId xmlns:a16="http://schemas.microsoft.com/office/drawing/2014/main" id="{B788D29A-790B-4C7D-BF8E-2677B24170E3}"/>
                </a:ext>
              </a:extLst>
            </p:cNvPr>
            <p:cNvSpPr/>
            <p:nvPr/>
          </p:nvSpPr>
          <p:spPr>
            <a:xfrm rot="16200000">
              <a:off x="10235883" y="2664075"/>
              <a:ext cx="202403" cy="1656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</a:t>
              </a:r>
            </a:p>
          </p:txBody>
        </p:sp>
        <p:sp>
          <p:nvSpPr>
            <p:cNvPr id="281" name="tx121">
              <a:extLst>
                <a:ext uri="{FF2B5EF4-FFF2-40B4-BE49-F238E27FC236}">
                  <a16:creationId xmlns:a16="http://schemas.microsoft.com/office/drawing/2014/main" id="{B3E0DA6D-41D5-495C-934B-4AF3C3A7A027}"/>
                </a:ext>
              </a:extLst>
            </p:cNvPr>
            <p:cNvSpPr/>
            <p:nvPr/>
          </p:nvSpPr>
          <p:spPr>
            <a:xfrm rot="16200000">
              <a:off x="10700257" y="2421778"/>
              <a:ext cx="675541" cy="1340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Nutrients</a:t>
              </a:r>
            </a:p>
          </p:txBody>
        </p:sp>
        <p:sp>
          <p:nvSpPr>
            <p:cNvPr id="282" name="tx122">
              <a:extLst>
                <a:ext uri="{FF2B5EF4-FFF2-40B4-BE49-F238E27FC236}">
                  <a16:creationId xmlns:a16="http://schemas.microsoft.com/office/drawing/2014/main" id="{F5FB13E9-3D7E-4DE0-A7C7-99E9FDB40AF2}"/>
                </a:ext>
              </a:extLst>
            </p:cNvPr>
            <p:cNvSpPr/>
            <p:nvPr/>
          </p:nvSpPr>
          <p:spPr>
            <a:xfrm>
              <a:off x="4259345" y="6085239"/>
              <a:ext cx="594154" cy="15120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Trophic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Status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3" name="tx123">
              <a:extLst>
                <a:ext uri="{FF2B5EF4-FFF2-40B4-BE49-F238E27FC236}">
                  <a16:creationId xmlns:a16="http://schemas.microsoft.com/office/drawing/2014/main" id="{DEF5549D-41D7-4830-AFED-1DDEA76BB281}"/>
                </a:ext>
              </a:extLst>
            </p:cNvPr>
            <p:cNvSpPr/>
            <p:nvPr/>
          </p:nvSpPr>
          <p:spPr>
            <a:xfrm>
              <a:off x="4247263" y="5584972"/>
              <a:ext cx="1003133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ecreation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4" name="tx124">
              <a:extLst>
                <a:ext uri="{FF2B5EF4-FFF2-40B4-BE49-F238E27FC236}">
                  <a16:creationId xmlns:a16="http://schemas.microsoft.com/office/drawing/2014/main" id="{C18767AB-58F6-42A1-BC71-24B8AB1DC959}"/>
                </a:ext>
              </a:extLst>
            </p:cNvPr>
            <p:cNvSpPr/>
            <p:nvPr/>
          </p:nvSpPr>
          <p:spPr>
            <a:xfrm>
              <a:off x="4228066" y="4946263"/>
              <a:ext cx="61087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A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quatic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wildlife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5" name="tx125">
              <a:extLst>
                <a:ext uri="{FF2B5EF4-FFF2-40B4-BE49-F238E27FC236}">
                  <a16:creationId xmlns:a16="http://schemas.microsoft.com/office/drawing/2014/main" id="{02F0620A-58F4-4496-B85E-ABCE2A158D45}"/>
                </a:ext>
              </a:extLst>
            </p:cNvPr>
            <p:cNvSpPr/>
            <p:nvPr/>
          </p:nvSpPr>
          <p:spPr>
            <a:xfrm>
              <a:off x="4641198" y="4349863"/>
              <a:ext cx="424808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Drinking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6" name="tx126">
              <a:extLst>
                <a:ext uri="{FF2B5EF4-FFF2-40B4-BE49-F238E27FC236}">
                  <a16:creationId xmlns:a16="http://schemas.microsoft.com/office/drawing/2014/main" id="{8BD82788-F2D8-48EA-A1EB-C4731B55D7F7}"/>
                </a:ext>
              </a:extLst>
            </p:cNvPr>
            <p:cNvSpPr/>
            <p:nvPr/>
          </p:nvSpPr>
          <p:spPr>
            <a:xfrm>
              <a:off x="4473744" y="3759222"/>
              <a:ext cx="721587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L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ivestock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7" name="tx127">
              <a:extLst>
                <a:ext uri="{FF2B5EF4-FFF2-40B4-BE49-F238E27FC236}">
                  <a16:creationId xmlns:a16="http://schemas.microsoft.com/office/drawing/2014/main" id="{15A8843F-9AB0-4401-90DC-F12F000E0F99}"/>
                </a:ext>
              </a:extLst>
            </p:cNvPr>
            <p:cNvSpPr/>
            <p:nvPr/>
          </p:nvSpPr>
          <p:spPr>
            <a:xfrm>
              <a:off x="4436212" y="3144797"/>
              <a:ext cx="75911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rrigation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7AD4D9CA-9E85-4CA4-A6A3-A2BF9E23392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7075" y="296250"/>
            <a:ext cx="6747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Exploration des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critères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4AADD7A6-E210-459C-9833-7E2AAF8A277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782530"/>
            <a:ext cx="37959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Quel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est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le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chevauchement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entre les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critères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6B03A8-1214-47F5-A653-461A265B8A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58392" y="2708900"/>
            <a:ext cx="4456627" cy="2508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50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E29FB-14EA-4481-BE43-EEF01CD7FBA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93469"/>
            <a:ext cx="6740285" cy="68537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30FEFA3-F624-4C7C-9F1C-A00903E40FA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228066" y="1026161"/>
            <a:ext cx="7537214" cy="5450032"/>
            <a:chOff x="4228066" y="1345287"/>
            <a:chExt cx="7130452" cy="5130905"/>
          </a:xfrm>
        </p:grpSpPr>
        <p:sp>
          <p:nvSpPr>
            <p:cNvPr id="164" name="pl4">
              <a:extLst>
                <a:ext uri="{FF2B5EF4-FFF2-40B4-BE49-F238E27FC236}">
                  <a16:creationId xmlns:a16="http://schemas.microsoft.com/office/drawing/2014/main" id="{B8E3C991-6DB4-4F73-BB96-B78C60BF5F6C}"/>
                </a:ext>
              </a:extLst>
            </p:cNvPr>
            <p:cNvSpPr/>
            <p:nvPr/>
          </p:nvSpPr>
          <p:spPr>
            <a:xfrm>
              <a:off x="5312930" y="2932342"/>
              <a:ext cx="6045587" cy="3543850"/>
            </a:xfrm>
            <a:custGeom>
              <a:avLst/>
              <a:gdLst/>
              <a:ahLst/>
              <a:cxnLst/>
              <a:rect l="0" t="0" r="0" b="0"/>
              <a:pathLst>
                <a:path w="4142232" h="2809050">
                  <a:moveTo>
                    <a:pt x="0" y="2809050"/>
                  </a:moveTo>
                  <a:lnTo>
                    <a:pt x="4142232" y="2809050"/>
                  </a:lnTo>
                  <a:lnTo>
                    <a:pt x="4142232" y="0"/>
                  </a:lnTo>
                  <a:lnTo>
                    <a:pt x="0" y="0"/>
                  </a:lnTo>
                  <a:lnTo>
                    <a:pt x="0" y="28090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5" name="rc5">
              <a:extLst>
                <a:ext uri="{FF2B5EF4-FFF2-40B4-BE49-F238E27FC236}">
                  <a16:creationId xmlns:a16="http://schemas.microsoft.com/office/drawing/2014/main" id="{D51F368D-6C48-4B47-BC07-C9EBBA193A5D}"/>
                </a:ext>
              </a:extLst>
            </p:cNvPr>
            <p:cNvSpPr/>
            <p:nvPr/>
          </p:nvSpPr>
          <p:spPr>
            <a:xfrm>
              <a:off x="5312930" y="2932342"/>
              <a:ext cx="671732" cy="590642"/>
            </a:xfrm>
            <a:prstGeom prst="rect">
              <a:avLst/>
            </a:prstGeom>
            <a:solidFill>
              <a:srgbClr val="FF7272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6" name="rc6">
              <a:extLst>
                <a:ext uri="{FF2B5EF4-FFF2-40B4-BE49-F238E27FC236}">
                  <a16:creationId xmlns:a16="http://schemas.microsoft.com/office/drawing/2014/main" id="{7A5FBB88-5D24-43A0-97C9-A11259C0D407}"/>
                </a:ext>
              </a:extLst>
            </p:cNvPr>
            <p:cNvSpPr/>
            <p:nvPr/>
          </p:nvSpPr>
          <p:spPr>
            <a:xfrm>
              <a:off x="5312930" y="3522983"/>
              <a:ext cx="671732" cy="590642"/>
            </a:xfrm>
            <a:prstGeom prst="rect">
              <a:avLst/>
            </a:prstGeom>
            <a:solidFill>
              <a:srgbClr val="FF6C6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7" name="rc7">
              <a:extLst>
                <a:ext uri="{FF2B5EF4-FFF2-40B4-BE49-F238E27FC236}">
                  <a16:creationId xmlns:a16="http://schemas.microsoft.com/office/drawing/2014/main" id="{557564DA-6771-45A3-8835-EB36A1EB300A}"/>
                </a:ext>
              </a:extLst>
            </p:cNvPr>
            <p:cNvSpPr/>
            <p:nvPr/>
          </p:nvSpPr>
          <p:spPr>
            <a:xfrm>
              <a:off x="5312930" y="4113625"/>
              <a:ext cx="671732" cy="590642"/>
            </a:xfrm>
            <a:prstGeom prst="rect">
              <a:avLst/>
            </a:prstGeom>
            <a:solidFill>
              <a:srgbClr val="FF909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8" name="rc8">
              <a:extLst>
                <a:ext uri="{FF2B5EF4-FFF2-40B4-BE49-F238E27FC236}">
                  <a16:creationId xmlns:a16="http://schemas.microsoft.com/office/drawing/2014/main" id="{497ADBEC-1889-452E-AC7C-01EEB4A3F375}"/>
                </a:ext>
              </a:extLst>
            </p:cNvPr>
            <p:cNvSpPr/>
            <p:nvPr/>
          </p:nvSpPr>
          <p:spPr>
            <a:xfrm>
              <a:off x="5312930" y="4704267"/>
              <a:ext cx="671732" cy="590640"/>
            </a:xfrm>
            <a:prstGeom prst="rect">
              <a:avLst/>
            </a:prstGeom>
            <a:solidFill>
              <a:srgbClr val="FFA3A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9" name="rc9">
              <a:extLst>
                <a:ext uri="{FF2B5EF4-FFF2-40B4-BE49-F238E27FC236}">
                  <a16:creationId xmlns:a16="http://schemas.microsoft.com/office/drawing/2014/main" id="{623EC764-B6D2-4C40-AF39-CCF8E759F32A}"/>
                </a:ext>
              </a:extLst>
            </p:cNvPr>
            <p:cNvSpPr/>
            <p:nvPr/>
          </p:nvSpPr>
          <p:spPr>
            <a:xfrm>
              <a:off x="5312930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0" name="rc10">
              <a:extLst>
                <a:ext uri="{FF2B5EF4-FFF2-40B4-BE49-F238E27FC236}">
                  <a16:creationId xmlns:a16="http://schemas.microsoft.com/office/drawing/2014/main" id="{C08B35EE-E467-4CE5-B838-3A58456403DE}"/>
                </a:ext>
              </a:extLst>
            </p:cNvPr>
            <p:cNvSpPr/>
            <p:nvPr/>
          </p:nvSpPr>
          <p:spPr>
            <a:xfrm>
              <a:off x="5312930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1" name="rc11">
              <a:extLst>
                <a:ext uri="{FF2B5EF4-FFF2-40B4-BE49-F238E27FC236}">
                  <a16:creationId xmlns:a16="http://schemas.microsoft.com/office/drawing/2014/main" id="{B18A72F8-A4A6-4FC9-85FF-8CA765FDA58B}"/>
                </a:ext>
              </a:extLst>
            </p:cNvPr>
            <p:cNvSpPr/>
            <p:nvPr/>
          </p:nvSpPr>
          <p:spPr>
            <a:xfrm>
              <a:off x="5984663" y="2932342"/>
              <a:ext cx="671732" cy="590642"/>
            </a:xfrm>
            <a:prstGeom prst="rect">
              <a:avLst/>
            </a:prstGeom>
            <a:solidFill>
              <a:srgbClr val="FF7C7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2" name="rc12">
              <a:extLst>
                <a:ext uri="{FF2B5EF4-FFF2-40B4-BE49-F238E27FC236}">
                  <a16:creationId xmlns:a16="http://schemas.microsoft.com/office/drawing/2014/main" id="{3DE4C0AD-01CB-4E6F-8160-958C70896A92}"/>
                </a:ext>
              </a:extLst>
            </p:cNvPr>
            <p:cNvSpPr/>
            <p:nvPr/>
          </p:nvSpPr>
          <p:spPr>
            <a:xfrm>
              <a:off x="5984663" y="3522983"/>
              <a:ext cx="671732" cy="590642"/>
            </a:xfrm>
            <a:prstGeom prst="rect">
              <a:avLst/>
            </a:prstGeom>
            <a:solidFill>
              <a:srgbClr val="FFAEAE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3" name="rc13">
              <a:extLst>
                <a:ext uri="{FF2B5EF4-FFF2-40B4-BE49-F238E27FC236}">
                  <a16:creationId xmlns:a16="http://schemas.microsoft.com/office/drawing/2014/main" id="{D023BAF5-04B2-4C19-87B5-02205172727A}"/>
                </a:ext>
              </a:extLst>
            </p:cNvPr>
            <p:cNvSpPr/>
            <p:nvPr/>
          </p:nvSpPr>
          <p:spPr>
            <a:xfrm>
              <a:off x="5984663" y="4113625"/>
              <a:ext cx="671732" cy="590642"/>
            </a:xfrm>
            <a:prstGeom prst="rect">
              <a:avLst/>
            </a:prstGeom>
            <a:solidFill>
              <a:srgbClr val="FF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4" name="rc14">
              <a:extLst>
                <a:ext uri="{FF2B5EF4-FFF2-40B4-BE49-F238E27FC236}">
                  <a16:creationId xmlns:a16="http://schemas.microsoft.com/office/drawing/2014/main" id="{E85AFD9D-AD7A-48AA-AB69-501B1958D956}"/>
                </a:ext>
              </a:extLst>
            </p:cNvPr>
            <p:cNvSpPr/>
            <p:nvPr/>
          </p:nvSpPr>
          <p:spPr>
            <a:xfrm>
              <a:off x="5984663" y="4704267"/>
              <a:ext cx="671732" cy="590640"/>
            </a:xfrm>
            <a:prstGeom prst="rect">
              <a:avLst/>
            </a:prstGeom>
            <a:solidFill>
              <a:srgbClr val="FFCBC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5" name="rc15">
              <a:extLst>
                <a:ext uri="{FF2B5EF4-FFF2-40B4-BE49-F238E27FC236}">
                  <a16:creationId xmlns:a16="http://schemas.microsoft.com/office/drawing/2014/main" id="{5C9C360B-EE46-44BA-A172-5FFEFE3D5867}"/>
                </a:ext>
              </a:extLst>
            </p:cNvPr>
            <p:cNvSpPr/>
            <p:nvPr/>
          </p:nvSpPr>
          <p:spPr>
            <a:xfrm>
              <a:off x="5984663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6" name="rc16">
              <a:extLst>
                <a:ext uri="{FF2B5EF4-FFF2-40B4-BE49-F238E27FC236}">
                  <a16:creationId xmlns:a16="http://schemas.microsoft.com/office/drawing/2014/main" id="{3D53308F-0C19-4358-B1EB-923D7986B868}"/>
                </a:ext>
              </a:extLst>
            </p:cNvPr>
            <p:cNvSpPr/>
            <p:nvPr/>
          </p:nvSpPr>
          <p:spPr>
            <a:xfrm>
              <a:off x="5984663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7" name="rc17">
              <a:extLst>
                <a:ext uri="{FF2B5EF4-FFF2-40B4-BE49-F238E27FC236}">
                  <a16:creationId xmlns:a16="http://schemas.microsoft.com/office/drawing/2014/main" id="{1AF71592-352B-4059-A9D8-FCF066F26716}"/>
                </a:ext>
              </a:extLst>
            </p:cNvPr>
            <p:cNvSpPr/>
            <p:nvPr/>
          </p:nvSpPr>
          <p:spPr>
            <a:xfrm>
              <a:off x="6656395" y="2932342"/>
              <a:ext cx="671730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8" name="rc18">
              <a:extLst>
                <a:ext uri="{FF2B5EF4-FFF2-40B4-BE49-F238E27FC236}">
                  <a16:creationId xmlns:a16="http://schemas.microsoft.com/office/drawing/2014/main" id="{E045378F-488B-4FF6-B887-5937DEF37AB2}"/>
                </a:ext>
              </a:extLst>
            </p:cNvPr>
            <p:cNvSpPr/>
            <p:nvPr/>
          </p:nvSpPr>
          <p:spPr>
            <a:xfrm>
              <a:off x="6656395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9" name="rc19">
              <a:extLst>
                <a:ext uri="{FF2B5EF4-FFF2-40B4-BE49-F238E27FC236}">
                  <a16:creationId xmlns:a16="http://schemas.microsoft.com/office/drawing/2014/main" id="{7ADAD9BA-0E4D-413D-9C2B-4E8B3F7FA31E}"/>
                </a:ext>
              </a:extLst>
            </p:cNvPr>
            <p:cNvSpPr/>
            <p:nvPr/>
          </p:nvSpPr>
          <p:spPr>
            <a:xfrm>
              <a:off x="6656395" y="4113625"/>
              <a:ext cx="671730" cy="590642"/>
            </a:xfrm>
            <a:prstGeom prst="rect">
              <a:avLst/>
            </a:prstGeom>
            <a:solidFill>
              <a:srgbClr val="FFEDED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0" name="rc20">
              <a:extLst>
                <a:ext uri="{FF2B5EF4-FFF2-40B4-BE49-F238E27FC236}">
                  <a16:creationId xmlns:a16="http://schemas.microsoft.com/office/drawing/2014/main" id="{EF9F144E-E8D3-464D-9939-1169D699DFB3}"/>
                </a:ext>
              </a:extLst>
            </p:cNvPr>
            <p:cNvSpPr/>
            <p:nvPr/>
          </p:nvSpPr>
          <p:spPr>
            <a:xfrm>
              <a:off x="6656395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1" name="rc21">
              <a:extLst>
                <a:ext uri="{FF2B5EF4-FFF2-40B4-BE49-F238E27FC236}">
                  <a16:creationId xmlns:a16="http://schemas.microsoft.com/office/drawing/2014/main" id="{194BE13F-271D-4130-83E9-47E3B101EC2A}"/>
                </a:ext>
              </a:extLst>
            </p:cNvPr>
            <p:cNvSpPr/>
            <p:nvPr/>
          </p:nvSpPr>
          <p:spPr>
            <a:xfrm>
              <a:off x="6656395" y="5294909"/>
              <a:ext cx="671730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2" name="rc22">
              <a:extLst>
                <a:ext uri="{FF2B5EF4-FFF2-40B4-BE49-F238E27FC236}">
                  <a16:creationId xmlns:a16="http://schemas.microsoft.com/office/drawing/2014/main" id="{6E2F7188-F8C2-4CE2-B795-59B958FE027C}"/>
                </a:ext>
              </a:extLst>
            </p:cNvPr>
            <p:cNvSpPr/>
            <p:nvPr/>
          </p:nvSpPr>
          <p:spPr>
            <a:xfrm>
              <a:off x="6656395" y="5885550"/>
              <a:ext cx="671730" cy="590642"/>
            </a:xfrm>
            <a:prstGeom prst="rect">
              <a:avLst/>
            </a:prstGeom>
            <a:solidFill>
              <a:srgbClr val="FFBFB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3" name="rc23">
              <a:extLst>
                <a:ext uri="{FF2B5EF4-FFF2-40B4-BE49-F238E27FC236}">
                  <a16:creationId xmlns:a16="http://schemas.microsoft.com/office/drawing/2014/main" id="{E5770397-79AA-4D9A-97F5-FFAE3A1AF5F3}"/>
                </a:ext>
              </a:extLst>
            </p:cNvPr>
            <p:cNvSpPr/>
            <p:nvPr/>
          </p:nvSpPr>
          <p:spPr>
            <a:xfrm>
              <a:off x="7328127" y="2932342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4" name="rc24">
              <a:extLst>
                <a:ext uri="{FF2B5EF4-FFF2-40B4-BE49-F238E27FC236}">
                  <a16:creationId xmlns:a16="http://schemas.microsoft.com/office/drawing/2014/main" id="{48CF0B11-2FB6-4EF5-A0BE-FFE48DE82D11}"/>
                </a:ext>
              </a:extLst>
            </p:cNvPr>
            <p:cNvSpPr/>
            <p:nvPr/>
          </p:nvSpPr>
          <p:spPr>
            <a:xfrm>
              <a:off x="7328127" y="3522983"/>
              <a:ext cx="671732" cy="590642"/>
            </a:xfrm>
            <a:prstGeom prst="rect">
              <a:avLst/>
            </a:prstGeom>
            <a:solidFill>
              <a:srgbClr val="FFB8B8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5" name="rc25">
              <a:extLst>
                <a:ext uri="{FF2B5EF4-FFF2-40B4-BE49-F238E27FC236}">
                  <a16:creationId xmlns:a16="http://schemas.microsoft.com/office/drawing/2014/main" id="{70DD9BED-5C1E-410F-99BB-52197FC1CDF6}"/>
                </a:ext>
              </a:extLst>
            </p:cNvPr>
            <p:cNvSpPr/>
            <p:nvPr/>
          </p:nvSpPr>
          <p:spPr>
            <a:xfrm>
              <a:off x="7328127" y="4113625"/>
              <a:ext cx="671732" cy="590642"/>
            </a:xfrm>
            <a:prstGeom prst="rect">
              <a:avLst/>
            </a:prstGeom>
            <a:solidFill>
              <a:srgbClr val="FFABA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6" name="rc26">
              <a:extLst>
                <a:ext uri="{FF2B5EF4-FFF2-40B4-BE49-F238E27FC236}">
                  <a16:creationId xmlns:a16="http://schemas.microsoft.com/office/drawing/2014/main" id="{61392DAB-A200-489C-9365-D0B930A78806}"/>
                </a:ext>
              </a:extLst>
            </p:cNvPr>
            <p:cNvSpPr/>
            <p:nvPr/>
          </p:nvSpPr>
          <p:spPr>
            <a:xfrm>
              <a:off x="7328127" y="4704267"/>
              <a:ext cx="671732" cy="590640"/>
            </a:xfrm>
            <a:prstGeom prst="rect">
              <a:avLst/>
            </a:prstGeom>
            <a:solidFill>
              <a:srgbClr val="FF646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7" name="rc27">
              <a:extLst>
                <a:ext uri="{FF2B5EF4-FFF2-40B4-BE49-F238E27FC236}">
                  <a16:creationId xmlns:a16="http://schemas.microsoft.com/office/drawing/2014/main" id="{3B7C5FB4-A477-42B8-9B94-0294BA6B0028}"/>
                </a:ext>
              </a:extLst>
            </p:cNvPr>
            <p:cNvSpPr/>
            <p:nvPr/>
          </p:nvSpPr>
          <p:spPr>
            <a:xfrm>
              <a:off x="7328127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8" name="rc28">
              <a:extLst>
                <a:ext uri="{FF2B5EF4-FFF2-40B4-BE49-F238E27FC236}">
                  <a16:creationId xmlns:a16="http://schemas.microsoft.com/office/drawing/2014/main" id="{5BBD568C-F453-4484-87E6-3BE4D837BCA6}"/>
                </a:ext>
              </a:extLst>
            </p:cNvPr>
            <p:cNvSpPr/>
            <p:nvPr/>
          </p:nvSpPr>
          <p:spPr>
            <a:xfrm>
              <a:off x="7328127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9" name="rc29">
              <a:extLst>
                <a:ext uri="{FF2B5EF4-FFF2-40B4-BE49-F238E27FC236}">
                  <a16:creationId xmlns:a16="http://schemas.microsoft.com/office/drawing/2014/main" id="{B8238EA7-3FA2-43D4-85A9-A5BBBEE985E7}"/>
                </a:ext>
              </a:extLst>
            </p:cNvPr>
            <p:cNvSpPr/>
            <p:nvPr/>
          </p:nvSpPr>
          <p:spPr>
            <a:xfrm>
              <a:off x="7999859" y="2932342"/>
              <a:ext cx="671732" cy="590642"/>
            </a:xfrm>
            <a:prstGeom prst="rect">
              <a:avLst/>
            </a:prstGeom>
            <a:solidFill>
              <a:srgbClr val="FFF6F6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0" name="rc30">
              <a:extLst>
                <a:ext uri="{FF2B5EF4-FFF2-40B4-BE49-F238E27FC236}">
                  <a16:creationId xmlns:a16="http://schemas.microsoft.com/office/drawing/2014/main" id="{BAA71861-D87B-4BF4-833C-83F4B5D7E1B9}"/>
                </a:ext>
              </a:extLst>
            </p:cNvPr>
            <p:cNvSpPr/>
            <p:nvPr/>
          </p:nvSpPr>
          <p:spPr>
            <a:xfrm>
              <a:off x="7999859" y="3522983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1" name="rc31">
              <a:extLst>
                <a:ext uri="{FF2B5EF4-FFF2-40B4-BE49-F238E27FC236}">
                  <a16:creationId xmlns:a16="http://schemas.microsoft.com/office/drawing/2014/main" id="{062DBAC8-16D2-454D-BB4D-2E8A7801AB9A}"/>
                </a:ext>
              </a:extLst>
            </p:cNvPr>
            <p:cNvSpPr/>
            <p:nvPr/>
          </p:nvSpPr>
          <p:spPr>
            <a:xfrm>
              <a:off x="7999859" y="4113625"/>
              <a:ext cx="671732" cy="590642"/>
            </a:xfrm>
            <a:prstGeom prst="rect">
              <a:avLst/>
            </a:prstGeom>
            <a:solidFill>
              <a:srgbClr val="FFE4E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2" name="rc32">
              <a:extLst>
                <a:ext uri="{FF2B5EF4-FFF2-40B4-BE49-F238E27FC236}">
                  <a16:creationId xmlns:a16="http://schemas.microsoft.com/office/drawing/2014/main" id="{621DB040-D36D-4E73-82BB-F27EA00A6A0C}"/>
                </a:ext>
              </a:extLst>
            </p:cNvPr>
            <p:cNvSpPr/>
            <p:nvPr/>
          </p:nvSpPr>
          <p:spPr>
            <a:xfrm>
              <a:off x="7999859" y="4704267"/>
              <a:ext cx="671732" cy="590640"/>
            </a:xfrm>
            <a:prstGeom prst="rect">
              <a:avLst/>
            </a:prstGeom>
            <a:solidFill>
              <a:srgbClr val="FFF1F1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3" name="rc33">
              <a:extLst>
                <a:ext uri="{FF2B5EF4-FFF2-40B4-BE49-F238E27FC236}">
                  <a16:creationId xmlns:a16="http://schemas.microsoft.com/office/drawing/2014/main" id="{41AAF01C-3FFC-4E63-83A1-A8A735CB4ABA}"/>
                </a:ext>
              </a:extLst>
            </p:cNvPr>
            <p:cNvSpPr/>
            <p:nvPr/>
          </p:nvSpPr>
          <p:spPr>
            <a:xfrm>
              <a:off x="7999859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4" name="rc34">
              <a:extLst>
                <a:ext uri="{FF2B5EF4-FFF2-40B4-BE49-F238E27FC236}">
                  <a16:creationId xmlns:a16="http://schemas.microsoft.com/office/drawing/2014/main" id="{6851A9E7-A8E2-4C73-B8DF-C8F7E78AA556}"/>
                </a:ext>
              </a:extLst>
            </p:cNvPr>
            <p:cNvSpPr/>
            <p:nvPr/>
          </p:nvSpPr>
          <p:spPr>
            <a:xfrm>
              <a:off x="7999859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5" name="rc35">
              <a:extLst>
                <a:ext uri="{FF2B5EF4-FFF2-40B4-BE49-F238E27FC236}">
                  <a16:creationId xmlns:a16="http://schemas.microsoft.com/office/drawing/2014/main" id="{6E4CCB14-754D-4EFE-B95E-6147CA5BC3E0}"/>
                </a:ext>
              </a:extLst>
            </p:cNvPr>
            <p:cNvSpPr/>
            <p:nvPr/>
          </p:nvSpPr>
          <p:spPr>
            <a:xfrm>
              <a:off x="8671591" y="2932342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6" name="rc36">
              <a:extLst>
                <a:ext uri="{FF2B5EF4-FFF2-40B4-BE49-F238E27FC236}">
                  <a16:creationId xmlns:a16="http://schemas.microsoft.com/office/drawing/2014/main" id="{66E54666-A5B1-4BE8-9461-E637B387C374}"/>
                </a:ext>
              </a:extLst>
            </p:cNvPr>
            <p:cNvSpPr/>
            <p:nvPr/>
          </p:nvSpPr>
          <p:spPr>
            <a:xfrm>
              <a:off x="8671591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7" name="rc37">
              <a:extLst>
                <a:ext uri="{FF2B5EF4-FFF2-40B4-BE49-F238E27FC236}">
                  <a16:creationId xmlns:a16="http://schemas.microsoft.com/office/drawing/2014/main" id="{0D75F039-03BE-49F8-ACA4-CE57FDF17661}"/>
                </a:ext>
              </a:extLst>
            </p:cNvPr>
            <p:cNvSpPr/>
            <p:nvPr/>
          </p:nvSpPr>
          <p:spPr>
            <a:xfrm>
              <a:off x="8671591" y="4113625"/>
              <a:ext cx="671730" cy="590642"/>
            </a:xfrm>
            <a:prstGeom prst="rect">
              <a:avLst/>
            </a:prstGeom>
            <a:solidFill>
              <a:srgbClr val="FFE0E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8" name="rc38">
              <a:extLst>
                <a:ext uri="{FF2B5EF4-FFF2-40B4-BE49-F238E27FC236}">
                  <a16:creationId xmlns:a16="http://schemas.microsoft.com/office/drawing/2014/main" id="{EE4A9763-BBEB-4B08-B0D2-6F4C3364FE76}"/>
                </a:ext>
              </a:extLst>
            </p:cNvPr>
            <p:cNvSpPr/>
            <p:nvPr/>
          </p:nvSpPr>
          <p:spPr>
            <a:xfrm>
              <a:off x="8671591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9" name="rc39">
              <a:extLst>
                <a:ext uri="{FF2B5EF4-FFF2-40B4-BE49-F238E27FC236}">
                  <a16:creationId xmlns:a16="http://schemas.microsoft.com/office/drawing/2014/main" id="{833B21F4-8F72-407F-A180-53885FA1E63D}"/>
                </a:ext>
              </a:extLst>
            </p:cNvPr>
            <p:cNvSpPr/>
            <p:nvPr/>
          </p:nvSpPr>
          <p:spPr>
            <a:xfrm>
              <a:off x="8671591" y="5294909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0" name="rc40">
              <a:extLst>
                <a:ext uri="{FF2B5EF4-FFF2-40B4-BE49-F238E27FC236}">
                  <a16:creationId xmlns:a16="http://schemas.microsoft.com/office/drawing/2014/main" id="{613360E0-7A45-4273-A3FC-039708BA5A65}"/>
                </a:ext>
              </a:extLst>
            </p:cNvPr>
            <p:cNvSpPr/>
            <p:nvPr/>
          </p:nvSpPr>
          <p:spPr>
            <a:xfrm>
              <a:off x="8671591" y="5885550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1" name="rc41">
              <a:extLst>
                <a:ext uri="{FF2B5EF4-FFF2-40B4-BE49-F238E27FC236}">
                  <a16:creationId xmlns:a16="http://schemas.microsoft.com/office/drawing/2014/main" id="{C9DA01B6-FE4B-42EF-B620-980F6217EAAB}"/>
                </a:ext>
              </a:extLst>
            </p:cNvPr>
            <p:cNvSpPr/>
            <p:nvPr/>
          </p:nvSpPr>
          <p:spPr>
            <a:xfrm>
              <a:off x="9343322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2" name="rc42">
              <a:extLst>
                <a:ext uri="{FF2B5EF4-FFF2-40B4-BE49-F238E27FC236}">
                  <a16:creationId xmlns:a16="http://schemas.microsoft.com/office/drawing/2014/main" id="{86F1CD08-8E72-42D3-9AE2-BE96105086CE}"/>
                </a:ext>
              </a:extLst>
            </p:cNvPr>
            <p:cNvSpPr/>
            <p:nvPr/>
          </p:nvSpPr>
          <p:spPr>
            <a:xfrm>
              <a:off x="9343322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3" name="rc43">
              <a:extLst>
                <a:ext uri="{FF2B5EF4-FFF2-40B4-BE49-F238E27FC236}">
                  <a16:creationId xmlns:a16="http://schemas.microsoft.com/office/drawing/2014/main" id="{100E9DBA-BA80-4992-B0AF-861336C9F780}"/>
                </a:ext>
              </a:extLst>
            </p:cNvPr>
            <p:cNvSpPr/>
            <p:nvPr/>
          </p:nvSpPr>
          <p:spPr>
            <a:xfrm>
              <a:off x="9343322" y="4113625"/>
              <a:ext cx="671732" cy="590642"/>
            </a:xfrm>
            <a:prstGeom prst="rect">
              <a:avLst/>
            </a:prstGeom>
            <a:solidFill>
              <a:srgbClr val="FFFBF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4" name="rc44">
              <a:extLst>
                <a:ext uri="{FF2B5EF4-FFF2-40B4-BE49-F238E27FC236}">
                  <a16:creationId xmlns:a16="http://schemas.microsoft.com/office/drawing/2014/main" id="{3884FDCC-ABC2-4974-8299-308E365CAB7D}"/>
                </a:ext>
              </a:extLst>
            </p:cNvPr>
            <p:cNvSpPr/>
            <p:nvPr/>
          </p:nvSpPr>
          <p:spPr>
            <a:xfrm>
              <a:off x="9343322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5" name="rc45">
              <a:extLst>
                <a:ext uri="{FF2B5EF4-FFF2-40B4-BE49-F238E27FC236}">
                  <a16:creationId xmlns:a16="http://schemas.microsoft.com/office/drawing/2014/main" id="{C8B8F041-4288-4702-8BE5-89B0F94D732D}"/>
                </a:ext>
              </a:extLst>
            </p:cNvPr>
            <p:cNvSpPr/>
            <p:nvPr/>
          </p:nvSpPr>
          <p:spPr>
            <a:xfrm>
              <a:off x="9343322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6" name="rc46">
              <a:extLst>
                <a:ext uri="{FF2B5EF4-FFF2-40B4-BE49-F238E27FC236}">
                  <a16:creationId xmlns:a16="http://schemas.microsoft.com/office/drawing/2014/main" id="{BECAE3F6-D1CE-4FCA-B56F-D8C69DBF7B8E}"/>
                </a:ext>
              </a:extLst>
            </p:cNvPr>
            <p:cNvSpPr/>
            <p:nvPr/>
          </p:nvSpPr>
          <p:spPr>
            <a:xfrm>
              <a:off x="9343322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7" name="rc47">
              <a:extLst>
                <a:ext uri="{FF2B5EF4-FFF2-40B4-BE49-F238E27FC236}">
                  <a16:creationId xmlns:a16="http://schemas.microsoft.com/office/drawing/2014/main" id="{6AD1366F-5C87-4ABE-B2E6-C0D7643D54C1}"/>
                </a:ext>
              </a:extLst>
            </p:cNvPr>
            <p:cNvSpPr/>
            <p:nvPr/>
          </p:nvSpPr>
          <p:spPr>
            <a:xfrm>
              <a:off x="10015054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8" name="rc48">
              <a:extLst>
                <a:ext uri="{FF2B5EF4-FFF2-40B4-BE49-F238E27FC236}">
                  <a16:creationId xmlns:a16="http://schemas.microsoft.com/office/drawing/2014/main" id="{F1332C38-32D1-47B9-B6B5-D9C48B0D06C9}"/>
                </a:ext>
              </a:extLst>
            </p:cNvPr>
            <p:cNvSpPr/>
            <p:nvPr/>
          </p:nvSpPr>
          <p:spPr>
            <a:xfrm>
              <a:off x="10015054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9" name="rc49">
              <a:extLst>
                <a:ext uri="{FF2B5EF4-FFF2-40B4-BE49-F238E27FC236}">
                  <a16:creationId xmlns:a16="http://schemas.microsoft.com/office/drawing/2014/main" id="{D7C5B1A5-E7E3-4220-9644-75F6C764DE12}"/>
                </a:ext>
              </a:extLst>
            </p:cNvPr>
            <p:cNvSpPr/>
            <p:nvPr/>
          </p:nvSpPr>
          <p:spPr>
            <a:xfrm>
              <a:off x="10015054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0" name="rc50">
              <a:extLst>
                <a:ext uri="{FF2B5EF4-FFF2-40B4-BE49-F238E27FC236}">
                  <a16:creationId xmlns:a16="http://schemas.microsoft.com/office/drawing/2014/main" id="{B2DB1F4A-4100-4056-89CE-2C37D3DC903F}"/>
                </a:ext>
              </a:extLst>
            </p:cNvPr>
            <p:cNvSpPr/>
            <p:nvPr/>
          </p:nvSpPr>
          <p:spPr>
            <a:xfrm>
              <a:off x="10015054" y="4704267"/>
              <a:ext cx="671732" cy="590640"/>
            </a:xfrm>
            <a:prstGeom prst="rect">
              <a:avLst/>
            </a:prstGeom>
            <a:solidFill>
              <a:srgbClr val="FFF9F9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1" name="rc51">
              <a:extLst>
                <a:ext uri="{FF2B5EF4-FFF2-40B4-BE49-F238E27FC236}">
                  <a16:creationId xmlns:a16="http://schemas.microsoft.com/office/drawing/2014/main" id="{1F694EFB-F96D-4897-94B4-D3EDDB760E4D}"/>
                </a:ext>
              </a:extLst>
            </p:cNvPr>
            <p:cNvSpPr/>
            <p:nvPr/>
          </p:nvSpPr>
          <p:spPr>
            <a:xfrm>
              <a:off x="10015054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2" name="rc52">
              <a:extLst>
                <a:ext uri="{FF2B5EF4-FFF2-40B4-BE49-F238E27FC236}">
                  <a16:creationId xmlns:a16="http://schemas.microsoft.com/office/drawing/2014/main" id="{3EA020DA-A501-47A1-8B7F-F7B8DFCDE738}"/>
                </a:ext>
              </a:extLst>
            </p:cNvPr>
            <p:cNvSpPr/>
            <p:nvPr/>
          </p:nvSpPr>
          <p:spPr>
            <a:xfrm>
              <a:off x="10015054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3" name="rc53">
              <a:extLst>
                <a:ext uri="{FF2B5EF4-FFF2-40B4-BE49-F238E27FC236}">
                  <a16:creationId xmlns:a16="http://schemas.microsoft.com/office/drawing/2014/main" id="{2CF8D1E2-A55D-4978-A340-490F1AA6275C}"/>
                </a:ext>
              </a:extLst>
            </p:cNvPr>
            <p:cNvSpPr/>
            <p:nvPr/>
          </p:nvSpPr>
          <p:spPr>
            <a:xfrm>
              <a:off x="10686786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4" name="rc54">
              <a:extLst>
                <a:ext uri="{FF2B5EF4-FFF2-40B4-BE49-F238E27FC236}">
                  <a16:creationId xmlns:a16="http://schemas.microsoft.com/office/drawing/2014/main" id="{ECCB2CAD-B093-4E6F-9456-44E49C21D624}"/>
                </a:ext>
              </a:extLst>
            </p:cNvPr>
            <p:cNvSpPr/>
            <p:nvPr/>
          </p:nvSpPr>
          <p:spPr>
            <a:xfrm>
              <a:off x="10686786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5" name="rc55">
              <a:extLst>
                <a:ext uri="{FF2B5EF4-FFF2-40B4-BE49-F238E27FC236}">
                  <a16:creationId xmlns:a16="http://schemas.microsoft.com/office/drawing/2014/main" id="{D0114645-40A1-495C-927C-2E99244AD6FE}"/>
                </a:ext>
              </a:extLst>
            </p:cNvPr>
            <p:cNvSpPr/>
            <p:nvPr/>
          </p:nvSpPr>
          <p:spPr>
            <a:xfrm>
              <a:off x="10686786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6" name="rc56">
              <a:extLst>
                <a:ext uri="{FF2B5EF4-FFF2-40B4-BE49-F238E27FC236}">
                  <a16:creationId xmlns:a16="http://schemas.microsoft.com/office/drawing/2014/main" id="{194B986A-6009-46AF-9372-B1394E2F0D79}"/>
                </a:ext>
              </a:extLst>
            </p:cNvPr>
            <p:cNvSpPr/>
            <p:nvPr/>
          </p:nvSpPr>
          <p:spPr>
            <a:xfrm>
              <a:off x="10686786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7" name="rc57">
              <a:extLst>
                <a:ext uri="{FF2B5EF4-FFF2-40B4-BE49-F238E27FC236}">
                  <a16:creationId xmlns:a16="http://schemas.microsoft.com/office/drawing/2014/main" id="{BDE7604C-C17C-4F68-AC13-0BEF96B1765E}"/>
                </a:ext>
              </a:extLst>
            </p:cNvPr>
            <p:cNvSpPr/>
            <p:nvPr/>
          </p:nvSpPr>
          <p:spPr>
            <a:xfrm>
              <a:off x="10686786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8" name="rc58">
              <a:extLst>
                <a:ext uri="{FF2B5EF4-FFF2-40B4-BE49-F238E27FC236}">
                  <a16:creationId xmlns:a16="http://schemas.microsoft.com/office/drawing/2014/main" id="{DDD7DE25-B196-497E-80E6-84F57BA39FB4}"/>
                </a:ext>
              </a:extLst>
            </p:cNvPr>
            <p:cNvSpPr/>
            <p:nvPr/>
          </p:nvSpPr>
          <p:spPr>
            <a:xfrm>
              <a:off x="10686786" y="5885550"/>
              <a:ext cx="671732" cy="590642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9" name="tx59">
              <a:extLst>
                <a:ext uri="{FF2B5EF4-FFF2-40B4-BE49-F238E27FC236}">
                  <a16:creationId xmlns:a16="http://schemas.microsoft.com/office/drawing/2014/main" id="{8272AE1C-3E92-46C7-9ADF-9A370D146DFD}"/>
                </a:ext>
              </a:extLst>
            </p:cNvPr>
            <p:cNvSpPr/>
            <p:nvPr/>
          </p:nvSpPr>
          <p:spPr>
            <a:xfrm>
              <a:off x="5519720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0" name="tx60">
              <a:extLst>
                <a:ext uri="{FF2B5EF4-FFF2-40B4-BE49-F238E27FC236}">
                  <a16:creationId xmlns:a16="http://schemas.microsoft.com/office/drawing/2014/main" id="{05F30BC2-05C5-4AAF-8FA8-35A582F0746E}"/>
                </a:ext>
              </a:extLst>
            </p:cNvPr>
            <p:cNvSpPr/>
            <p:nvPr/>
          </p:nvSpPr>
          <p:spPr>
            <a:xfrm>
              <a:off x="5519720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21" name="tx61">
              <a:extLst>
                <a:ext uri="{FF2B5EF4-FFF2-40B4-BE49-F238E27FC236}">
                  <a16:creationId xmlns:a16="http://schemas.microsoft.com/office/drawing/2014/main" id="{5D9EA280-EFFB-41B2-96C2-0A606F1AD1BE}"/>
                </a:ext>
              </a:extLst>
            </p:cNvPr>
            <p:cNvSpPr/>
            <p:nvPr/>
          </p:nvSpPr>
          <p:spPr>
            <a:xfrm>
              <a:off x="551972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2" name="tx62">
              <a:extLst>
                <a:ext uri="{FF2B5EF4-FFF2-40B4-BE49-F238E27FC236}">
                  <a16:creationId xmlns:a16="http://schemas.microsoft.com/office/drawing/2014/main" id="{C87DD9DC-9047-4825-935A-3B7859441DC9}"/>
                </a:ext>
              </a:extLst>
            </p:cNvPr>
            <p:cNvSpPr/>
            <p:nvPr/>
          </p:nvSpPr>
          <p:spPr>
            <a:xfrm>
              <a:off x="5519720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3" name="tx63">
              <a:extLst>
                <a:ext uri="{FF2B5EF4-FFF2-40B4-BE49-F238E27FC236}">
                  <a16:creationId xmlns:a16="http://schemas.microsoft.com/office/drawing/2014/main" id="{77382A18-D27D-4B35-A598-6DB2FEE1B387}"/>
                </a:ext>
              </a:extLst>
            </p:cNvPr>
            <p:cNvSpPr/>
            <p:nvPr/>
          </p:nvSpPr>
          <p:spPr>
            <a:xfrm>
              <a:off x="559712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4" name="tx64">
              <a:extLst>
                <a:ext uri="{FF2B5EF4-FFF2-40B4-BE49-F238E27FC236}">
                  <a16:creationId xmlns:a16="http://schemas.microsoft.com/office/drawing/2014/main" id="{E8FC37E5-8DEF-4B07-ABFA-8BE8A1F46A45}"/>
                </a:ext>
              </a:extLst>
            </p:cNvPr>
            <p:cNvSpPr/>
            <p:nvPr/>
          </p:nvSpPr>
          <p:spPr>
            <a:xfrm>
              <a:off x="559712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5" name="tx65">
              <a:extLst>
                <a:ext uri="{FF2B5EF4-FFF2-40B4-BE49-F238E27FC236}">
                  <a16:creationId xmlns:a16="http://schemas.microsoft.com/office/drawing/2014/main" id="{EC7EE1B1-A792-41B4-99EA-30F2A4EF70B1}"/>
                </a:ext>
              </a:extLst>
            </p:cNvPr>
            <p:cNvSpPr/>
            <p:nvPr/>
          </p:nvSpPr>
          <p:spPr>
            <a:xfrm>
              <a:off x="6191452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6" name="tx66">
              <a:extLst>
                <a:ext uri="{FF2B5EF4-FFF2-40B4-BE49-F238E27FC236}">
                  <a16:creationId xmlns:a16="http://schemas.microsoft.com/office/drawing/2014/main" id="{D19CA7A3-9327-4A21-888D-8943D66A6F80}"/>
                </a:ext>
              </a:extLst>
            </p:cNvPr>
            <p:cNvSpPr/>
            <p:nvPr/>
          </p:nvSpPr>
          <p:spPr>
            <a:xfrm>
              <a:off x="6191452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7" name="tx67">
              <a:extLst>
                <a:ext uri="{FF2B5EF4-FFF2-40B4-BE49-F238E27FC236}">
                  <a16:creationId xmlns:a16="http://schemas.microsoft.com/office/drawing/2014/main" id="{AFC8436A-D62A-4A42-9D24-FD67D2AF1B6E}"/>
                </a:ext>
              </a:extLst>
            </p:cNvPr>
            <p:cNvSpPr/>
            <p:nvPr/>
          </p:nvSpPr>
          <p:spPr>
            <a:xfrm>
              <a:off x="6191452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28" name="tx68">
              <a:extLst>
                <a:ext uri="{FF2B5EF4-FFF2-40B4-BE49-F238E27FC236}">
                  <a16:creationId xmlns:a16="http://schemas.microsoft.com/office/drawing/2014/main" id="{1906EFEE-F384-49EF-8F82-842AFD82398C}"/>
                </a:ext>
              </a:extLst>
            </p:cNvPr>
            <p:cNvSpPr/>
            <p:nvPr/>
          </p:nvSpPr>
          <p:spPr>
            <a:xfrm>
              <a:off x="6191452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29" name="tx69">
              <a:extLst>
                <a:ext uri="{FF2B5EF4-FFF2-40B4-BE49-F238E27FC236}">
                  <a16:creationId xmlns:a16="http://schemas.microsoft.com/office/drawing/2014/main" id="{2246F756-FCE2-4D9A-9A17-8386D4DE84E1}"/>
                </a:ext>
              </a:extLst>
            </p:cNvPr>
            <p:cNvSpPr/>
            <p:nvPr/>
          </p:nvSpPr>
          <p:spPr>
            <a:xfrm>
              <a:off x="6268858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0" name="tx70">
              <a:extLst>
                <a:ext uri="{FF2B5EF4-FFF2-40B4-BE49-F238E27FC236}">
                  <a16:creationId xmlns:a16="http://schemas.microsoft.com/office/drawing/2014/main" id="{10F07AD6-A5A7-4439-8AE2-DAF17C74C75B}"/>
                </a:ext>
              </a:extLst>
            </p:cNvPr>
            <p:cNvSpPr/>
            <p:nvPr/>
          </p:nvSpPr>
          <p:spPr>
            <a:xfrm>
              <a:off x="626885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1" name="tx71">
              <a:extLst>
                <a:ext uri="{FF2B5EF4-FFF2-40B4-BE49-F238E27FC236}">
                  <a16:creationId xmlns:a16="http://schemas.microsoft.com/office/drawing/2014/main" id="{DDB2E5A9-3B03-4A54-BA54-5E0F3CB6628F}"/>
                </a:ext>
              </a:extLst>
            </p:cNvPr>
            <p:cNvSpPr/>
            <p:nvPr/>
          </p:nvSpPr>
          <p:spPr>
            <a:xfrm>
              <a:off x="6863184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2" name="tx72">
              <a:extLst>
                <a:ext uri="{FF2B5EF4-FFF2-40B4-BE49-F238E27FC236}">
                  <a16:creationId xmlns:a16="http://schemas.microsoft.com/office/drawing/2014/main" id="{89B6DE63-B2E3-48F9-9870-4D3809D92F87}"/>
                </a:ext>
              </a:extLst>
            </p:cNvPr>
            <p:cNvSpPr/>
            <p:nvPr/>
          </p:nvSpPr>
          <p:spPr>
            <a:xfrm>
              <a:off x="694059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3" name="tx73">
              <a:extLst>
                <a:ext uri="{FF2B5EF4-FFF2-40B4-BE49-F238E27FC236}">
                  <a16:creationId xmlns:a16="http://schemas.microsoft.com/office/drawing/2014/main" id="{83A20244-496A-422D-BD63-58A73034E8A2}"/>
                </a:ext>
              </a:extLst>
            </p:cNvPr>
            <p:cNvSpPr/>
            <p:nvPr/>
          </p:nvSpPr>
          <p:spPr>
            <a:xfrm>
              <a:off x="6863184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4" name="tx74">
              <a:extLst>
                <a:ext uri="{FF2B5EF4-FFF2-40B4-BE49-F238E27FC236}">
                  <a16:creationId xmlns:a16="http://schemas.microsoft.com/office/drawing/2014/main" id="{1615DC2D-69ED-4A2B-AE3D-9FCEAD2F63B4}"/>
                </a:ext>
              </a:extLst>
            </p:cNvPr>
            <p:cNvSpPr/>
            <p:nvPr/>
          </p:nvSpPr>
          <p:spPr>
            <a:xfrm>
              <a:off x="694059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5" name="tx75">
              <a:extLst>
                <a:ext uri="{FF2B5EF4-FFF2-40B4-BE49-F238E27FC236}">
                  <a16:creationId xmlns:a16="http://schemas.microsoft.com/office/drawing/2014/main" id="{484B20A2-5542-4C09-B06F-FC14A42CFDE7}"/>
                </a:ext>
              </a:extLst>
            </p:cNvPr>
            <p:cNvSpPr/>
            <p:nvPr/>
          </p:nvSpPr>
          <p:spPr>
            <a:xfrm>
              <a:off x="6863184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36" name="tx76">
              <a:extLst>
                <a:ext uri="{FF2B5EF4-FFF2-40B4-BE49-F238E27FC236}">
                  <a16:creationId xmlns:a16="http://schemas.microsoft.com/office/drawing/2014/main" id="{7C51F364-B767-41AB-8686-64863A4D2E20}"/>
                </a:ext>
              </a:extLst>
            </p:cNvPr>
            <p:cNvSpPr/>
            <p:nvPr/>
          </p:nvSpPr>
          <p:spPr>
            <a:xfrm>
              <a:off x="6863184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7" name="tx77">
              <a:extLst>
                <a:ext uri="{FF2B5EF4-FFF2-40B4-BE49-F238E27FC236}">
                  <a16:creationId xmlns:a16="http://schemas.microsoft.com/office/drawing/2014/main" id="{36A94A18-E80D-4B9C-B22E-915C035E9805}"/>
                </a:ext>
              </a:extLst>
            </p:cNvPr>
            <p:cNvSpPr/>
            <p:nvPr/>
          </p:nvSpPr>
          <p:spPr>
            <a:xfrm>
              <a:off x="7534916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8" name="tx78">
              <a:extLst>
                <a:ext uri="{FF2B5EF4-FFF2-40B4-BE49-F238E27FC236}">
                  <a16:creationId xmlns:a16="http://schemas.microsoft.com/office/drawing/2014/main" id="{7C20B8A0-5CE2-4E2C-A333-3E1185054D47}"/>
                </a:ext>
              </a:extLst>
            </p:cNvPr>
            <p:cNvSpPr/>
            <p:nvPr/>
          </p:nvSpPr>
          <p:spPr>
            <a:xfrm>
              <a:off x="7534916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9" name="tx79">
              <a:extLst>
                <a:ext uri="{FF2B5EF4-FFF2-40B4-BE49-F238E27FC236}">
                  <a16:creationId xmlns:a16="http://schemas.microsoft.com/office/drawing/2014/main" id="{0AD6F152-3D5B-40CB-ADD0-AA9600858DC5}"/>
                </a:ext>
              </a:extLst>
            </p:cNvPr>
            <p:cNvSpPr/>
            <p:nvPr/>
          </p:nvSpPr>
          <p:spPr>
            <a:xfrm>
              <a:off x="7534916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40" name="tx80">
              <a:extLst>
                <a:ext uri="{FF2B5EF4-FFF2-40B4-BE49-F238E27FC236}">
                  <a16:creationId xmlns:a16="http://schemas.microsoft.com/office/drawing/2014/main" id="{24F01473-BA8B-4BE3-88CF-80D5857066C0}"/>
                </a:ext>
              </a:extLst>
            </p:cNvPr>
            <p:cNvSpPr/>
            <p:nvPr/>
          </p:nvSpPr>
          <p:spPr>
            <a:xfrm>
              <a:off x="7534916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41" name="tx81">
              <a:extLst>
                <a:ext uri="{FF2B5EF4-FFF2-40B4-BE49-F238E27FC236}">
                  <a16:creationId xmlns:a16="http://schemas.microsoft.com/office/drawing/2014/main" id="{E1394243-6953-4813-852C-EF454CB2A1F5}"/>
                </a:ext>
              </a:extLst>
            </p:cNvPr>
            <p:cNvSpPr/>
            <p:nvPr/>
          </p:nvSpPr>
          <p:spPr>
            <a:xfrm>
              <a:off x="7612322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2" name="tx82">
              <a:extLst>
                <a:ext uri="{FF2B5EF4-FFF2-40B4-BE49-F238E27FC236}">
                  <a16:creationId xmlns:a16="http://schemas.microsoft.com/office/drawing/2014/main" id="{1359E848-77B3-48DA-BC3A-3AD43CC5A85A}"/>
                </a:ext>
              </a:extLst>
            </p:cNvPr>
            <p:cNvSpPr/>
            <p:nvPr/>
          </p:nvSpPr>
          <p:spPr>
            <a:xfrm>
              <a:off x="7612322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3" name="tx83">
              <a:extLst>
                <a:ext uri="{FF2B5EF4-FFF2-40B4-BE49-F238E27FC236}">
                  <a16:creationId xmlns:a16="http://schemas.microsoft.com/office/drawing/2014/main" id="{9899E003-C38A-4110-A258-33D572A7C978}"/>
                </a:ext>
              </a:extLst>
            </p:cNvPr>
            <p:cNvSpPr/>
            <p:nvPr/>
          </p:nvSpPr>
          <p:spPr>
            <a:xfrm>
              <a:off x="8284054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4" name="tx84">
              <a:extLst>
                <a:ext uri="{FF2B5EF4-FFF2-40B4-BE49-F238E27FC236}">
                  <a16:creationId xmlns:a16="http://schemas.microsoft.com/office/drawing/2014/main" id="{EE3A5B7A-22F5-4AAC-95E1-870BFAD19A40}"/>
                </a:ext>
              </a:extLst>
            </p:cNvPr>
            <p:cNvSpPr/>
            <p:nvPr/>
          </p:nvSpPr>
          <p:spPr>
            <a:xfrm>
              <a:off x="8206648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5" name="tx85">
              <a:extLst>
                <a:ext uri="{FF2B5EF4-FFF2-40B4-BE49-F238E27FC236}">
                  <a16:creationId xmlns:a16="http://schemas.microsoft.com/office/drawing/2014/main" id="{9F97AAFC-72CE-46A1-8324-34026CC7FD87}"/>
                </a:ext>
              </a:extLst>
            </p:cNvPr>
            <p:cNvSpPr/>
            <p:nvPr/>
          </p:nvSpPr>
          <p:spPr>
            <a:xfrm>
              <a:off x="8206648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6" name="tx86">
              <a:extLst>
                <a:ext uri="{FF2B5EF4-FFF2-40B4-BE49-F238E27FC236}">
                  <a16:creationId xmlns:a16="http://schemas.microsoft.com/office/drawing/2014/main" id="{29FC5861-1C91-4DA0-A438-2E97DD66C3B7}"/>
                </a:ext>
              </a:extLst>
            </p:cNvPr>
            <p:cNvSpPr/>
            <p:nvPr/>
          </p:nvSpPr>
          <p:spPr>
            <a:xfrm>
              <a:off x="8284054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7" name="tx87">
              <a:extLst>
                <a:ext uri="{FF2B5EF4-FFF2-40B4-BE49-F238E27FC236}">
                  <a16:creationId xmlns:a16="http://schemas.microsoft.com/office/drawing/2014/main" id="{C7C0041F-F90F-4F84-A65D-985A191C26B1}"/>
                </a:ext>
              </a:extLst>
            </p:cNvPr>
            <p:cNvSpPr/>
            <p:nvPr/>
          </p:nvSpPr>
          <p:spPr>
            <a:xfrm>
              <a:off x="8284054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8" name="tx88">
              <a:extLst>
                <a:ext uri="{FF2B5EF4-FFF2-40B4-BE49-F238E27FC236}">
                  <a16:creationId xmlns:a16="http://schemas.microsoft.com/office/drawing/2014/main" id="{DA9E4B7C-E71A-479D-A7A5-D05995AEE939}"/>
                </a:ext>
              </a:extLst>
            </p:cNvPr>
            <p:cNvSpPr/>
            <p:nvPr/>
          </p:nvSpPr>
          <p:spPr>
            <a:xfrm>
              <a:off x="8284054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9" name="tx89">
              <a:extLst>
                <a:ext uri="{FF2B5EF4-FFF2-40B4-BE49-F238E27FC236}">
                  <a16:creationId xmlns:a16="http://schemas.microsoft.com/office/drawing/2014/main" id="{66703644-581F-4FBE-BF78-FB161508DBA9}"/>
                </a:ext>
              </a:extLst>
            </p:cNvPr>
            <p:cNvSpPr/>
            <p:nvPr/>
          </p:nvSpPr>
          <p:spPr>
            <a:xfrm>
              <a:off x="8955786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0" name="tx90">
              <a:extLst>
                <a:ext uri="{FF2B5EF4-FFF2-40B4-BE49-F238E27FC236}">
                  <a16:creationId xmlns:a16="http://schemas.microsoft.com/office/drawing/2014/main" id="{3ABEA06A-E295-4D8E-BB4A-AD41D9153676}"/>
                </a:ext>
              </a:extLst>
            </p:cNvPr>
            <p:cNvSpPr/>
            <p:nvPr/>
          </p:nvSpPr>
          <p:spPr>
            <a:xfrm>
              <a:off x="8955786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1" name="tx91">
              <a:extLst>
                <a:ext uri="{FF2B5EF4-FFF2-40B4-BE49-F238E27FC236}">
                  <a16:creationId xmlns:a16="http://schemas.microsoft.com/office/drawing/2014/main" id="{56AE6816-F837-4847-8212-ACFAAB8A2DE5}"/>
                </a:ext>
              </a:extLst>
            </p:cNvPr>
            <p:cNvSpPr/>
            <p:nvPr/>
          </p:nvSpPr>
          <p:spPr>
            <a:xfrm>
              <a:off x="887838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52" name="tx92">
              <a:extLst>
                <a:ext uri="{FF2B5EF4-FFF2-40B4-BE49-F238E27FC236}">
                  <a16:creationId xmlns:a16="http://schemas.microsoft.com/office/drawing/2014/main" id="{7BE388CA-F098-4361-BE2F-415AA603DC58}"/>
                </a:ext>
              </a:extLst>
            </p:cNvPr>
            <p:cNvSpPr/>
            <p:nvPr/>
          </p:nvSpPr>
          <p:spPr>
            <a:xfrm>
              <a:off x="8955786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3" name="tx93">
              <a:extLst>
                <a:ext uri="{FF2B5EF4-FFF2-40B4-BE49-F238E27FC236}">
                  <a16:creationId xmlns:a16="http://schemas.microsoft.com/office/drawing/2014/main" id="{414B8B8D-05E3-4720-9A55-0F311B2830E7}"/>
                </a:ext>
              </a:extLst>
            </p:cNvPr>
            <p:cNvSpPr/>
            <p:nvPr/>
          </p:nvSpPr>
          <p:spPr>
            <a:xfrm>
              <a:off x="895578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4" name="tx94">
              <a:extLst>
                <a:ext uri="{FF2B5EF4-FFF2-40B4-BE49-F238E27FC236}">
                  <a16:creationId xmlns:a16="http://schemas.microsoft.com/office/drawing/2014/main" id="{F158E9A7-023A-4944-847E-9F45C55575CD}"/>
                </a:ext>
              </a:extLst>
            </p:cNvPr>
            <p:cNvSpPr/>
            <p:nvPr/>
          </p:nvSpPr>
          <p:spPr>
            <a:xfrm>
              <a:off x="895578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5" name="tx95">
              <a:extLst>
                <a:ext uri="{FF2B5EF4-FFF2-40B4-BE49-F238E27FC236}">
                  <a16:creationId xmlns:a16="http://schemas.microsoft.com/office/drawing/2014/main" id="{BB2A12CA-F832-4E0C-9D42-595A35DFAA46}"/>
                </a:ext>
              </a:extLst>
            </p:cNvPr>
            <p:cNvSpPr/>
            <p:nvPr/>
          </p:nvSpPr>
          <p:spPr>
            <a:xfrm>
              <a:off x="9627518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6" name="tx96">
              <a:extLst>
                <a:ext uri="{FF2B5EF4-FFF2-40B4-BE49-F238E27FC236}">
                  <a16:creationId xmlns:a16="http://schemas.microsoft.com/office/drawing/2014/main" id="{C0AB9F59-EDB2-427A-94DD-CC51B847E884}"/>
                </a:ext>
              </a:extLst>
            </p:cNvPr>
            <p:cNvSpPr/>
            <p:nvPr/>
          </p:nvSpPr>
          <p:spPr>
            <a:xfrm>
              <a:off x="9627518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7" name="tx97">
              <a:extLst>
                <a:ext uri="{FF2B5EF4-FFF2-40B4-BE49-F238E27FC236}">
                  <a16:creationId xmlns:a16="http://schemas.microsoft.com/office/drawing/2014/main" id="{A4F82C5E-7A2D-4BC3-A5B7-0D2A31A268D3}"/>
                </a:ext>
              </a:extLst>
            </p:cNvPr>
            <p:cNvSpPr/>
            <p:nvPr/>
          </p:nvSpPr>
          <p:spPr>
            <a:xfrm>
              <a:off x="9627518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8" name="tx98">
              <a:extLst>
                <a:ext uri="{FF2B5EF4-FFF2-40B4-BE49-F238E27FC236}">
                  <a16:creationId xmlns:a16="http://schemas.microsoft.com/office/drawing/2014/main" id="{2B66170B-AAFF-4C8D-9C33-1CEA5C85C36E}"/>
                </a:ext>
              </a:extLst>
            </p:cNvPr>
            <p:cNvSpPr/>
            <p:nvPr/>
          </p:nvSpPr>
          <p:spPr>
            <a:xfrm>
              <a:off x="9627518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9" name="tx99">
              <a:extLst>
                <a:ext uri="{FF2B5EF4-FFF2-40B4-BE49-F238E27FC236}">
                  <a16:creationId xmlns:a16="http://schemas.microsoft.com/office/drawing/2014/main" id="{B552C4F6-7209-4242-92B8-4D21D7B0E45D}"/>
                </a:ext>
              </a:extLst>
            </p:cNvPr>
            <p:cNvSpPr/>
            <p:nvPr/>
          </p:nvSpPr>
          <p:spPr>
            <a:xfrm>
              <a:off x="9550112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0" name="tx100">
              <a:extLst>
                <a:ext uri="{FF2B5EF4-FFF2-40B4-BE49-F238E27FC236}">
                  <a16:creationId xmlns:a16="http://schemas.microsoft.com/office/drawing/2014/main" id="{B02FB0CC-FE0B-43DA-8AC3-9A77DBE48E11}"/>
                </a:ext>
              </a:extLst>
            </p:cNvPr>
            <p:cNvSpPr/>
            <p:nvPr/>
          </p:nvSpPr>
          <p:spPr>
            <a:xfrm>
              <a:off x="962751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1" name="tx101">
              <a:extLst>
                <a:ext uri="{FF2B5EF4-FFF2-40B4-BE49-F238E27FC236}">
                  <a16:creationId xmlns:a16="http://schemas.microsoft.com/office/drawing/2014/main" id="{81BB2D4C-45EC-440B-B8B5-5F50BB7695C6}"/>
                </a:ext>
              </a:extLst>
            </p:cNvPr>
            <p:cNvSpPr/>
            <p:nvPr/>
          </p:nvSpPr>
          <p:spPr>
            <a:xfrm>
              <a:off x="10299250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2" name="tx102">
              <a:extLst>
                <a:ext uri="{FF2B5EF4-FFF2-40B4-BE49-F238E27FC236}">
                  <a16:creationId xmlns:a16="http://schemas.microsoft.com/office/drawing/2014/main" id="{7BF7EE77-4815-484C-95B0-306C8E862D05}"/>
                </a:ext>
              </a:extLst>
            </p:cNvPr>
            <p:cNvSpPr/>
            <p:nvPr/>
          </p:nvSpPr>
          <p:spPr>
            <a:xfrm>
              <a:off x="1029925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3" name="tx103">
              <a:extLst>
                <a:ext uri="{FF2B5EF4-FFF2-40B4-BE49-F238E27FC236}">
                  <a16:creationId xmlns:a16="http://schemas.microsoft.com/office/drawing/2014/main" id="{2F7AE48B-0246-4895-95C6-3FC0CFD7F025}"/>
                </a:ext>
              </a:extLst>
            </p:cNvPr>
            <p:cNvSpPr/>
            <p:nvPr/>
          </p:nvSpPr>
          <p:spPr>
            <a:xfrm>
              <a:off x="10299250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4" name="tx104">
              <a:extLst>
                <a:ext uri="{FF2B5EF4-FFF2-40B4-BE49-F238E27FC236}">
                  <a16:creationId xmlns:a16="http://schemas.microsoft.com/office/drawing/2014/main" id="{C775F138-0C6C-4086-BEDE-9AE650362560}"/>
                </a:ext>
              </a:extLst>
            </p:cNvPr>
            <p:cNvSpPr/>
            <p:nvPr/>
          </p:nvSpPr>
          <p:spPr>
            <a:xfrm>
              <a:off x="1029925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5" name="tx105">
              <a:extLst>
                <a:ext uri="{FF2B5EF4-FFF2-40B4-BE49-F238E27FC236}">
                  <a16:creationId xmlns:a16="http://schemas.microsoft.com/office/drawing/2014/main" id="{77FDED6A-EA6B-4EF6-99EB-A04E0B25E15D}"/>
                </a:ext>
              </a:extLst>
            </p:cNvPr>
            <p:cNvSpPr/>
            <p:nvPr/>
          </p:nvSpPr>
          <p:spPr>
            <a:xfrm>
              <a:off x="10221843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6" name="tx106">
              <a:extLst>
                <a:ext uri="{FF2B5EF4-FFF2-40B4-BE49-F238E27FC236}">
                  <a16:creationId xmlns:a16="http://schemas.microsoft.com/office/drawing/2014/main" id="{DCF1AEB4-A4A5-43C7-8802-F5484DF6B230}"/>
                </a:ext>
              </a:extLst>
            </p:cNvPr>
            <p:cNvSpPr/>
            <p:nvPr/>
          </p:nvSpPr>
          <p:spPr>
            <a:xfrm>
              <a:off x="10299250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7" name="tx107">
              <a:extLst>
                <a:ext uri="{FF2B5EF4-FFF2-40B4-BE49-F238E27FC236}">
                  <a16:creationId xmlns:a16="http://schemas.microsoft.com/office/drawing/2014/main" id="{B34FFB3B-B4A1-4C1E-BE93-C58FE9D27D69}"/>
                </a:ext>
              </a:extLst>
            </p:cNvPr>
            <p:cNvSpPr/>
            <p:nvPr/>
          </p:nvSpPr>
          <p:spPr>
            <a:xfrm>
              <a:off x="10970981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8" name="tx108">
              <a:extLst>
                <a:ext uri="{FF2B5EF4-FFF2-40B4-BE49-F238E27FC236}">
                  <a16:creationId xmlns:a16="http://schemas.microsoft.com/office/drawing/2014/main" id="{5FF731F3-AF9D-4EC5-888A-DF6B4DCD8175}"/>
                </a:ext>
              </a:extLst>
            </p:cNvPr>
            <p:cNvSpPr/>
            <p:nvPr/>
          </p:nvSpPr>
          <p:spPr>
            <a:xfrm>
              <a:off x="10970981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9" name="tx109">
              <a:extLst>
                <a:ext uri="{FF2B5EF4-FFF2-40B4-BE49-F238E27FC236}">
                  <a16:creationId xmlns:a16="http://schemas.microsoft.com/office/drawing/2014/main" id="{21CC7300-439E-4152-AEF1-70328DBBB11E}"/>
                </a:ext>
              </a:extLst>
            </p:cNvPr>
            <p:cNvSpPr/>
            <p:nvPr/>
          </p:nvSpPr>
          <p:spPr>
            <a:xfrm>
              <a:off x="10970981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0" name="tx110">
              <a:extLst>
                <a:ext uri="{FF2B5EF4-FFF2-40B4-BE49-F238E27FC236}">
                  <a16:creationId xmlns:a16="http://schemas.microsoft.com/office/drawing/2014/main" id="{B7554D72-902E-4D39-8097-23AC2FAECF8E}"/>
                </a:ext>
              </a:extLst>
            </p:cNvPr>
            <p:cNvSpPr/>
            <p:nvPr/>
          </p:nvSpPr>
          <p:spPr>
            <a:xfrm>
              <a:off x="10970981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1" name="tx111">
              <a:extLst>
                <a:ext uri="{FF2B5EF4-FFF2-40B4-BE49-F238E27FC236}">
                  <a16:creationId xmlns:a16="http://schemas.microsoft.com/office/drawing/2014/main" id="{86CA95EF-1450-402E-B544-EA00CB83CE15}"/>
                </a:ext>
              </a:extLst>
            </p:cNvPr>
            <p:cNvSpPr/>
            <p:nvPr/>
          </p:nvSpPr>
          <p:spPr>
            <a:xfrm>
              <a:off x="10970981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2" name="tx112">
              <a:extLst>
                <a:ext uri="{FF2B5EF4-FFF2-40B4-BE49-F238E27FC236}">
                  <a16:creationId xmlns:a16="http://schemas.microsoft.com/office/drawing/2014/main" id="{8DFA0430-745E-4C5D-B175-AFA701680581}"/>
                </a:ext>
              </a:extLst>
            </p:cNvPr>
            <p:cNvSpPr/>
            <p:nvPr/>
          </p:nvSpPr>
          <p:spPr>
            <a:xfrm>
              <a:off x="10893575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0.8</a:t>
              </a:r>
            </a:p>
          </p:txBody>
        </p:sp>
        <p:sp>
          <p:nvSpPr>
            <p:cNvPr id="273" name="tx113">
              <a:extLst>
                <a:ext uri="{FF2B5EF4-FFF2-40B4-BE49-F238E27FC236}">
                  <a16:creationId xmlns:a16="http://schemas.microsoft.com/office/drawing/2014/main" id="{80BEB314-4A65-4978-9420-A39263BAE2B0}"/>
                </a:ext>
              </a:extLst>
            </p:cNvPr>
            <p:cNvSpPr/>
            <p:nvPr/>
          </p:nvSpPr>
          <p:spPr>
            <a:xfrm rot="16200000">
              <a:off x="5415147" y="2374276"/>
              <a:ext cx="642410" cy="1401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Pesticide</a:t>
              </a:r>
            </a:p>
          </p:txBody>
        </p:sp>
        <p:sp>
          <p:nvSpPr>
            <p:cNvPr id="274" name="tx114">
              <a:extLst>
                <a:ext uri="{FF2B5EF4-FFF2-40B4-BE49-F238E27FC236}">
                  <a16:creationId xmlns:a16="http://schemas.microsoft.com/office/drawing/2014/main" id="{02A4B977-A958-4979-AF1E-C3C481D523B3}"/>
                </a:ext>
              </a:extLst>
            </p:cNvPr>
            <p:cNvSpPr/>
            <p:nvPr/>
          </p:nvSpPr>
          <p:spPr>
            <a:xfrm rot="16200000">
              <a:off x="6151213" y="2528106"/>
              <a:ext cx="422277" cy="14075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Metal</a:t>
              </a:r>
            </a:p>
          </p:txBody>
        </p:sp>
        <p:sp>
          <p:nvSpPr>
            <p:cNvPr id="275" name="tx115">
              <a:extLst>
                <a:ext uri="{FF2B5EF4-FFF2-40B4-BE49-F238E27FC236}">
                  <a16:creationId xmlns:a16="http://schemas.microsoft.com/office/drawing/2014/main" id="{4E9369E2-E35D-49B0-9830-1F456D0ECD7E}"/>
                </a:ext>
              </a:extLst>
            </p:cNvPr>
            <p:cNvSpPr/>
            <p:nvPr/>
          </p:nvSpPr>
          <p:spPr>
            <a:xfrm rot="16200000">
              <a:off x="6699956" y="2333691"/>
              <a:ext cx="68543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Biological</a:t>
              </a:r>
            </a:p>
          </p:txBody>
        </p:sp>
        <p:sp>
          <p:nvSpPr>
            <p:cNvPr id="276" name="tx116">
              <a:extLst>
                <a:ext uri="{FF2B5EF4-FFF2-40B4-BE49-F238E27FC236}">
                  <a16:creationId xmlns:a16="http://schemas.microsoft.com/office/drawing/2014/main" id="{57352852-1092-4F7A-BFBA-FFD555FD02DA}"/>
                </a:ext>
              </a:extLst>
            </p:cNvPr>
            <p:cNvSpPr/>
            <p:nvPr/>
          </p:nvSpPr>
          <p:spPr>
            <a:xfrm rot="16200000">
              <a:off x="7098136" y="1997250"/>
              <a:ext cx="122836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Organic chemical</a:t>
              </a:r>
            </a:p>
          </p:txBody>
        </p:sp>
        <p:sp>
          <p:nvSpPr>
            <p:cNvPr id="277" name="tx117">
              <a:extLst>
                <a:ext uri="{FF2B5EF4-FFF2-40B4-BE49-F238E27FC236}">
                  <a16:creationId xmlns:a16="http://schemas.microsoft.com/office/drawing/2014/main" id="{0758CA97-22B7-47F9-AB35-53197C61C122}"/>
                </a:ext>
              </a:extLst>
            </p:cNvPr>
            <p:cNvSpPr/>
            <p:nvPr/>
          </p:nvSpPr>
          <p:spPr>
            <a:xfrm rot="16200000">
              <a:off x="7722402" y="1928630"/>
              <a:ext cx="134161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Inorganic chemical</a:t>
              </a:r>
            </a:p>
          </p:txBody>
        </p:sp>
        <p:sp>
          <p:nvSpPr>
            <p:cNvPr id="278" name="tx118">
              <a:extLst>
                <a:ext uri="{FF2B5EF4-FFF2-40B4-BE49-F238E27FC236}">
                  <a16:creationId xmlns:a16="http://schemas.microsoft.com/office/drawing/2014/main" id="{2AD0543E-EF57-4ECF-B05C-B0D9A6A723ED}"/>
                </a:ext>
              </a:extLst>
            </p:cNvPr>
            <p:cNvSpPr/>
            <p:nvPr/>
          </p:nvSpPr>
          <p:spPr>
            <a:xfrm rot="16200000">
              <a:off x="8389459" y="2271033"/>
              <a:ext cx="1248762" cy="14133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Disinfectant</a:t>
              </a:r>
            </a:p>
          </p:txBody>
        </p:sp>
        <p:sp>
          <p:nvSpPr>
            <p:cNvPr id="279" name="tx119">
              <a:extLst>
                <a:ext uri="{FF2B5EF4-FFF2-40B4-BE49-F238E27FC236}">
                  <a16:creationId xmlns:a16="http://schemas.microsoft.com/office/drawing/2014/main" id="{3AAC0B47-134E-40E9-BABC-2DA9B0FFC9F1}"/>
                </a:ext>
              </a:extLst>
            </p:cNvPr>
            <p:cNvSpPr/>
            <p:nvPr/>
          </p:nvSpPr>
          <p:spPr>
            <a:xfrm rot="16200000">
              <a:off x="9393094" y="2438911"/>
              <a:ext cx="57218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Physical</a:t>
              </a:r>
            </a:p>
          </p:txBody>
        </p:sp>
        <p:sp>
          <p:nvSpPr>
            <p:cNvPr id="280" name="tx120">
              <a:extLst>
                <a:ext uri="{FF2B5EF4-FFF2-40B4-BE49-F238E27FC236}">
                  <a16:creationId xmlns:a16="http://schemas.microsoft.com/office/drawing/2014/main" id="{B788D29A-790B-4C7D-BF8E-2677B24170E3}"/>
                </a:ext>
              </a:extLst>
            </p:cNvPr>
            <p:cNvSpPr/>
            <p:nvPr/>
          </p:nvSpPr>
          <p:spPr>
            <a:xfrm rot="16200000">
              <a:off x="10235883" y="2664075"/>
              <a:ext cx="202403" cy="1656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</a:t>
              </a:r>
            </a:p>
          </p:txBody>
        </p:sp>
        <p:sp>
          <p:nvSpPr>
            <p:cNvPr id="281" name="tx121">
              <a:extLst>
                <a:ext uri="{FF2B5EF4-FFF2-40B4-BE49-F238E27FC236}">
                  <a16:creationId xmlns:a16="http://schemas.microsoft.com/office/drawing/2014/main" id="{B3E0DA6D-41D5-495C-934B-4AF3C3A7A027}"/>
                </a:ext>
              </a:extLst>
            </p:cNvPr>
            <p:cNvSpPr/>
            <p:nvPr/>
          </p:nvSpPr>
          <p:spPr>
            <a:xfrm rot="16200000">
              <a:off x="10700257" y="2421778"/>
              <a:ext cx="675541" cy="1340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Nutrients</a:t>
              </a:r>
            </a:p>
          </p:txBody>
        </p:sp>
        <p:sp>
          <p:nvSpPr>
            <p:cNvPr id="282" name="tx122">
              <a:extLst>
                <a:ext uri="{FF2B5EF4-FFF2-40B4-BE49-F238E27FC236}">
                  <a16:creationId xmlns:a16="http://schemas.microsoft.com/office/drawing/2014/main" id="{F5FB13E9-3D7E-4DE0-A7C7-99E9FDB40AF2}"/>
                </a:ext>
              </a:extLst>
            </p:cNvPr>
            <p:cNvSpPr/>
            <p:nvPr/>
          </p:nvSpPr>
          <p:spPr>
            <a:xfrm>
              <a:off x="4259345" y="6085239"/>
              <a:ext cx="594154" cy="15120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Trophic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Status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3" name="tx123">
              <a:extLst>
                <a:ext uri="{FF2B5EF4-FFF2-40B4-BE49-F238E27FC236}">
                  <a16:creationId xmlns:a16="http://schemas.microsoft.com/office/drawing/2014/main" id="{DEF5549D-41D7-4830-AFED-1DDEA76BB281}"/>
                </a:ext>
              </a:extLst>
            </p:cNvPr>
            <p:cNvSpPr/>
            <p:nvPr/>
          </p:nvSpPr>
          <p:spPr>
            <a:xfrm>
              <a:off x="4247263" y="5584972"/>
              <a:ext cx="1003133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ecreation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4" name="tx124">
              <a:extLst>
                <a:ext uri="{FF2B5EF4-FFF2-40B4-BE49-F238E27FC236}">
                  <a16:creationId xmlns:a16="http://schemas.microsoft.com/office/drawing/2014/main" id="{C18767AB-58F6-42A1-BC71-24B8AB1DC959}"/>
                </a:ext>
              </a:extLst>
            </p:cNvPr>
            <p:cNvSpPr/>
            <p:nvPr/>
          </p:nvSpPr>
          <p:spPr>
            <a:xfrm>
              <a:off x="4228066" y="4946263"/>
              <a:ext cx="61087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A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quatic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wildlife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5" name="tx125">
              <a:extLst>
                <a:ext uri="{FF2B5EF4-FFF2-40B4-BE49-F238E27FC236}">
                  <a16:creationId xmlns:a16="http://schemas.microsoft.com/office/drawing/2014/main" id="{02F0620A-58F4-4496-B85E-ABCE2A158D45}"/>
                </a:ext>
              </a:extLst>
            </p:cNvPr>
            <p:cNvSpPr/>
            <p:nvPr/>
          </p:nvSpPr>
          <p:spPr>
            <a:xfrm>
              <a:off x="4641198" y="4349863"/>
              <a:ext cx="424808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Drinking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6" name="tx126">
              <a:extLst>
                <a:ext uri="{FF2B5EF4-FFF2-40B4-BE49-F238E27FC236}">
                  <a16:creationId xmlns:a16="http://schemas.microsoft.com/office/drawing/2014/main" id="{8BD82788-F2D8-48EA-A1EB-C4731B55D7F7}"/>
                </a:ext>
              </a:extLst>
            </p:cNvPr>
            <p:cNvSpPr/>
            <p:nvPr/>
          </p:nvSpPr>
          <p:spPr>
            <a:xfrm>
              <a:off x="4473744" y="3759222"/>
              <a:ext cx="721587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L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ivestock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7" name="tx127">
              <a:extLst>
                <a:ext uri="{FF2B5EF4-FFF2-40B4-BE49-F238E27FC236}">
                  <a16:creationId xmlns:a16="http://schemas.microsoft.com/office/drawing/2014/main" id="{15A8843F-9AB0-4401-90DC-F12F000E0F99}"/>
                </a:ext>
              </a:extLst>
            </p:cNvPr>
            <p:cNvSpPr/>
            <p:nvPr/>
          </p:nvSpPr>
          <p:spPr>
            <a:xfrm>
              <a:off x="4436212" y="3144797"/>
              <a:ext cx="75911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rrigation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7AD4D9CA-9E85-4CA4-A6A3-A2BF9E23392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7075" y="296250"/>
            <a:ext cx="6747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Exploration des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critères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4AADD7A6-E210-459C-9833-7E2AAF8A277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782530"/>
            <a:ext cx="37959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Quel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est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le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chevauchement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entre les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critères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6B03A8-1214-47F5-A653-461A265B8A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58392" y="2708900"/>
            <a:ext cx="4456627" cy="2508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347605A-24F8-4E74-B688-74B4E4CF1EF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758391" y="5222136"/>
            <a:ext cx="7296833" cy="63954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45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alphaModFix amt="2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E29FB-14EA-4481-BE43-EEF01CD7FBA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93469"/>
            <a:ext cx="6740285" cy="68537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30FEFA3-F624-4C7C-9F1C-A00903E40FA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228066" y="1026161"/>
            <a:ext cx="7537214" cy="5450032"/>
            <a:chOff x="4228066" y="1345287"/>
            <a:chExt cx="7130452" cy="5130905"/>
          </a:xfrm>
        </p:grpSpPr>
        <p:sp>
          <p:nvSpPr>
            <p:cNvPr id="164" name="pl4">
              <a:extLst>
                <a:ext uri="{FF2B5EF4-FFF2-40B4-BE49-F238E27FC236}">
                  <a16:creationId xmlns:a16="http://schemas.microsoft.com/office/drawing/2014/main" id="{B8E3C991-6DB4-4F73-BB96-B78C60BF5F6C}"/>
                </a:ext>
              </a:extLst>
            </p:cNvPr>
            <p:cNvSpPr/>
            <p:nvPr/>
          </p:nvSpPr>
          <p:spPr>
            <a:xfrm>
              <a:off x="5312930" y="2932342"/>
              <a:ext cx="6045587" cy="3543850"/>
            </a:xfrm>
            <a:custGeom>
              <a:avLst/>
              <a:gdLst/>
              <a:ahLst/>
              <a:cxnLst/>
              <a:rect l="0" t="0" r="0" b="0"/>
              <a:pathLst>
                <a:path w="4142232" h="2809050">
                  <a:moveTo>
                    <a:pt x="0" y="2809050"/>
                  </a:moveTo>
                  <a:lnTo>
                    <a:pt x="4142232" y="2809050"/>
                  </a:lnTo>
                  <a:lnTo>
                    <a:pt x="4142232" y="0"/>
                  </a:lnTo>
                  <a:lnTo>
                    <a:pt x="0" y="0"/>
                  </a:lnTo>
                  <a:lnTo>
                    <a:pt x="0" y="28090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5" name="rc5">
              <a:extLst>
                <a:ext uri="{FF2B5EF4-FFF2-40B4-BE49-F238E27FC236}">
                  <a16:creationId xmlns:a16="http://schemas.microsoft.com/office/drawing/2014/main" id="{D51F368D-6C48-4B47-BC07-C9EBBA193A5D}"/>
                </a:ext>
              </a:extLst>
            </p:cNvPr>
            <p:cNvSpPr/>
            <p:nvPr/>
          </p:nvSpPr>
          <p:spPr>
            <a:xfrm>
              <a:off x="5312930" y="2932342"/>
              <a:ext cx="671732" cy="590642"/>
            </a:xfrm>
            <a:prstGeom prst="rect">
              <a:avLst/>
            </a:prstGeom>
            <a:solidFill>
              <a:srgbClr val="FF7272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6" name="rc6">
              <a:extLst>
                <a:ext uri="{FF2B5EF4-FFF2-40B4-BE49-F238E27FC236}">
                  <a16:creationId xmlns:a16="http://schemas.microsoft.com/office/drawing/2014/main" id="{7A5FBB88-5D24-43A0-97C9-A11259C0D407}"/>
                </a:ext>
              </a:extLst>
            </p:cNvPr>
            <p:cNvSpPr/>
            <p:nvPr/>
          </p:nvSpPr>
          <p:spPr>
            <a:xfrm>
              <a:off x="5312930" y="3522983"/>
              <a:ext cx="671732" cy="590642"/>
            </a:xfrm>
            <a:prstGeom prst="rect">
              <a:avLst/>
            </a:prstGeom>
            <a:solidFill>
              <a:srgbClr val="FF6C6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7" name="rc7">
              <a:extLst>
                <a:ext uri="{FF2B5EF4-FFF2-40B4-BE49-F238E27FC236}">
                  <a16:creationId xmlns:a16="http://schemas.microsoft.com/office/drawing/2014/main" id="{557564DA-6771-45A3-8835-EB36A1EB300A}"/>
                </a:ext>
              </a:extLst>
            </p:cNvPr>
            <p:cNvSpPr/>
            <p:nvPr/>
          </p:nvSpPr>
          <p:spPr>
            <a:xfrm>
              <a:off x="5312930" y="4113625"/>
              <a:ext cx="671732" cy="590642"/>
            </a:xfrm>
            <a:prstGeom prst="rect">
              <a:avLst/>
            </a:prstGeom>
            <a:solidFill>
              <a:srgbClr val="FF909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8" name="rc8">
              <a:extLst>
                <a:ext uri="{FF2B5EF4-FFF2-40B4-BE49-F238E27FC236}">
                  <a16:creationId xmlns:a16="http://schemas.microsoft.com/office/drawing/2014/main" id="{497ADBEC-1889-452E-AC7C-01EEB4A3F375}"/>
                </a:ext>
              </a:extLst>
            </p:cNvPr>
            <p:cNvSpPr/>
            <p:nvPr/>
          </p:nvSpPr>
          <p:spPr>
            <a:xfrm>
              <a:off x="5312930" y="4704267"/>
              <a:ext cx="671732" cy="590640"/>
            </a:xfrm>
            <a:prstGeom prst="rect">
              <a:avLst/>
            </a:prstGeom>
            <a:solidFill>
              <a:srgbClr val="FFA3A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9" name="rc9">
              <a:extLst>
                <a:ext uri="{FF2B5EF4-FFF2-40B4-BE49-F238E27FC236}">
                  <a16:creationId xmlns:a16="http://schemas.microsoft.com/office/drawing/2014/main" id="{623EC764-B6D2-4C40-AF39-CCF8E759F32A}"/>
                </a:ext>
              </a:extLst>
            </p:cNvPr>
            <p:cNvSpPr/>
            <p:nvPr/>
          </p:nvSpPr>
          <p:spPr>
            <a:xfrm>
              <a:off x="5312930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0" name="rc10">
              <a:extLst>
                <a:ext uri="{FF2B5EF4-FFF2-40B4-BE49-F238E27FC236}">
                  <a16:creationId xmlns:a16="http://schemas.microsoft.com/office/drawing/2014/main" id="{C08B35EE-E467-4CE5-B838-3A58456403DE}"/>
                </a:ext>
              </a:extLst>
            </p:cNvPr>
            <p:cNvSpPr/>
            <p:nvPr/>
          </p:nvSpPr>
          <p:spPr>
            <a:xfrm>
              <a:off x="5312930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1" name="rc11">
              <a:extLst>
                <a:ext uri="{FF2B5EF4-FFF2-40B4-BE49-F238E27FC236}">
                  <a16:creationId xmlns:a16="http://schemas.microsoft.com/office/drawing/2014/main" id="{B18A72F8-A4A6-4FC9-85FF-8CA765FDA58B}"/>
                </a:ext>
              </a:extLst>
            </p:cNvPr>
            <p:cNvSpPr/>
            <p:nvPr/>
          </p:nvSpPr>
          <p:spPr>
            <a:xfrm>
              <a:off x="5984663" y="2932342"/>
              <a:ext cx="671732" cy="590642"/>
            </a:xfrm>
            <a:prstGeom prst="rect">
              <a:avLst/>
            </a:prstGeom>
            <a:solidFill>
              <a:srgbClr val="FF7C7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2" name="rc12">
              <a:extLst>
                <a:ext uri="{FF2B5EF4-FFF2-40B4-BE49-F238E27FC236}">
                  <a16:creationId xmlns:a16="http://schemas.microsoft.com/office/drawing/2014/main" id="{3DE4C0AD-01CB-4E6F-8160-958C70896A92}"/>
                </a:ext>
              </a:extLst>
            </p:cNvPr>
            <p:cNvSpPr/>
            <p:nvPr/>
          </p:nvSpPr>
          <p:spPr>
            <a:xfrm>
              <a:off x="5984663" y="3522983"/>
              <a:ext cx="671732" cy="590642"/>
            </a:xfrm>
            <a:prstGeom prst="rect">
              <a:avLst/>
            </a:prstGeom>
            <a:solidFill>
              <a:srgbClr val="FFAEAE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3" name="rc13">
              <a:extLst>
                <a:ext uri="{FF2B5EF4-FFF2-40B4-BE49-F238E27FC236}">
                  <a16:creationId xmlns:a16="http://schemas.microsoft.com/office/drawing/2014/main" id="{D023BAF5-04B2-4C19-87B5-02205172727A}"/>
                </a:ext>
              </a:extLst>
            </p:cNvPr>
            <p:cNvSpPr/>
            <p:nvPr/>
          </p:nvSpPr>
          <p:spPr>
            <a:xfrm>
              <a:off x="5984663" y="4113625"/>
              <a:ext cx="671732" cy="590642"/>
            </a:xfrm>
            <a:prstGeom prst="rect">
              <a:avLst/>
            </a:prstGeom>
            <a:solidFill>
              <a:srgbClr val="FF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4" name="rc14">
              <a:extLst>
                <a:ext uri="{FF2B5EF4-FFF2-40B4-BE49-F238E27FC236}">
                  <a16:creationId xmlns:a16="http://schemas.microsoft.com/office/drawing/2014/main" id="{E85AFD9D-AD7A-48AA-AB69-501B1958D956}"/>
                </a:ext>
              </a:extLst>
            </p:cNvPr>
            <p:cNvSpPr/>
            <p:nvPr/>
          </p:nvSpPr>
          <p:spPr>
            <a:xfrm>
              <a:off x="5984663" y="4704267"/>
              <a:ext cx="671732" cy="590640"/>
            </a:xfrm>
            <a:prstGeom prst="rect">
              <a:avLst/>
            </a:prstGeom>
            <a:solidFill>
              <a:srgbClr val="FFCBC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5" name="rc15">
              <a:extLst>
                <a:ext uri="{FF2B5EF4-FFF2-40B4-BE49-F238E27FC236}">
                  <a16:creationId xmlns:a16="http://schemas.microsoft.com/office/drawing/2014/main" id="{5C9C360B-EE46-44BA-A172-5FFEFE3D5867}"/>
                </a:ext>
              </a:extLst>
            </p:cNvPr>
            <p:cNvSpPr/>
            <p:nvPr/>
          </p:nvSpPr>
          <p:spPr>
            <a:xfrm>
              <a:off x="5984663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6" name="rc16">
              <a:extLst>
                <a:ext uri="{FF2B5EF4-FFF2-40B4-BE49-F238E27FC236}">
                  <a16:creationId xmlns:a16="http://schemas.microsoft.com/office/drawing/2014/main" id="{3D53308F-0C19-4358-B1EB-923D7986B868}"/>
                </a:ext>
              </a:extLst>
            </p:cNvPr>
            <p:cNvSpPr/>
            <p:nvPr/>
          </p:nvSpPr>
          <p:spPr>
            <a:xfrm>
              <a:off x="5984663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7" name="rc17">
              <a:extLst>
                <a:ext uri="{FF2B5EF4-FFF2-40B4-BE49-F238E27FC236}">
                  <a16:creationId xmlns:a16="http://schemas.microsoft.com/office/drawing/2014/main" id="{1AF71592-352B-4059-A9D8-FCF066F26716}"/>
                </a:ext>
              </a:extLst>
            </p:cNvPr>
            <p:cNvSpPr/>
            <p:nvPr/>
          </p:nvSpPr>
          <p:spPr>
            <a:xfrm>
              <a:off x="6656395" y="2932342"/>
              <a:ext cx="671730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8" name="rc18">
              <a:extLst>
                <a:ext uri="{FF2B5EF4-FFF2-40B4-BE49-F238E27FC236}">
                  <a16:creationId xmlns:a16="http://schemas.microsoft.com/office/drawing/2014/main" id="{E045378F-488B-4FF6-B887-5937DEF37AB2}"/>
                </a:ext>
              </a:extLst>
            </p:cNvPr>
            <p:cNvSpPr/>
            <p:nvPr/>
          </p:nvSpPr>
          <p:spPr>
            <a:xfrm>
              <a:off x="6656395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9" name="rc19">
              <a:extLst>
                <a:ext uri="{FF2B5EF4-FFF2-40B4-BE49-F238E27FC236}">
                  <a16:creationId xmlns:a16="http://schemas.microsoft.com/office/drawing/2014/main" id="{7ADAD9BA-0E4D-413D-9C2B-4E8B3F7FA31E}"/>
                </a:ext>
              </a:extLst>
            </p:cNvPr>
            <p:cNvSpPr/>
            <p:nvPr/>
          </p:nvSpPr>
          <p:spPr>
            <a:xfrm>
              <a:off x="6656395" y="4113625"/>
              <a:ext cx="671730" cy="590642"/>
            </a:xfrm>
            <a:prstGeom prst="rect">
              <a:avLst/>
            </a:prstGeom>
            <a:solidFill>
              <a:srgbClr val="FFEDED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0" name="rc20">
              <a:extLst>
                <a:ext uri="{FF2B5EF4-FFF2-40B4-BE49-F238E27FC236}">
                  <a16:creationId xmlns:a16="http://schemas.microsoft.com/office/drawing/2014/main" id="{EF9F144E-E8D3-464D-9939-1169D699DFB3}"/>
                </a:ext>
              </a:extLst>
            </p:cNvPr>
            <p:cNvSpPr/>
            <p:nvPr/>
          </p:nvSpPr>
          <p:spPr>
            <a:xfrm>
              <a:off x="6656395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1" name="rc21">
              <a:extLst>
                <a:ext uri="{FF2B5EF4-FFF2-40B4-BE49-F238E27FC236}">
                  <a16:creationId xmlns:a16="http://schemas.microsoft.com/office/drawing/2014/main" id="{194BE13F-271D-4130-83E9-47E3B101EC2A}"/>
                </a:ext>
              </a:extLst>
            </p:cNvPr>
            <p:cNvSpPr/>
            <p:nvPr/>
          </p:nvSpPr>
          <p:spPr>
            <a:xfrm>
              <a:off x="6656395" y="5294909"/>
              <a:ext cx="671730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2" name="rc22">
              <a:extLst>
                <a:ext uri="{FF2B5EF4-FFF2-40B4-BE49-F238E27FC236}">
                  <a16:creationId xmlns:a16="http://schemas.microsoft.com/office/drawing/2014/main" id="{6E2F7188-F8C2-4CE2-B795-59B958FE027C}"/>
                </a:ext>
              </a:extLst>
            </p:cNvPr>
            <p:cNvSpPr/>
            <p:nvPr/>
          </p:nvSpPr>
          <p:spPr>
            <a:xfrm>
              <a:off x="6656395" y="5885550"/>
              <a:ext cx="671730" cy="590642"/>
            </a:xfrm>
            <a:prstGeom prst="rect">
              <a:avLst/>
            </a:prstGeom>
            <a:solidFill>
              <a:srgbClr val="FFBFB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3" name="rc23">
              <a:extLst>
                <a:ext uri="{FF2B5EF4-FFF2-40B4-BE49-F238E27FC236}">
                  <a16:creationId xmlns:a16="http://schemas.microsoft.com/office/drawing/2014/main" id="{E5770397-79AA-4D9A-97F5-FFAE3A1AF5F3}"/>
                </a:ext>
              </a:extLst>
            </p:cNvPr>
            <p:cNvSpPr/>
            <p:nvPr/>
          </p:nvSpPr>
          <p:spPr>
            <a:xfrm>
              <a:off x="7328127" y="2932342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4" name="rc24">
              <a:extLst>
                <a:ext uri="{FF2B5EF4-FFF2-40B4-BE49-F238E27FC236}">
                  <a16:creationId xmlns:a16="http://schemas.microsoft.com/office/drawing/2014/main" id="{48CF0B11-2FB6-4EF5-A0BE-FFE48DE82D11}"/>
                </a:ext>
              </a:extLst>
            </p:cNvPr>
            <p:cNvSpPr/>
            <p:nvPr/>
          </p:nvSpPr>
          <p:spPr>
            <a:xfrm>
              <a:off x="7328127" y="3522983"/>
              <a:ext cx="671732" cy="590642"/>
            </a:xfrm>
            <a:prstGeom prst="rect">
              <a:avLst/>
            </a:prstGeom>
            <a:solidFill>
              <a:srgbClr val="FFB8B8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5" name="rc25">
              <a:extLst>
                <a:ext uri="{FF2B5EF4-FFF2-40B4-BE49-F238E27FC236}">
                  <a16:creationId xmlns:a16="http://schemas.microsoft.com/office/drawing/2014/main" id="{70DD9BED-5C1E-410F-99BB-52197FC1CDF6}"/>
                </a:ext>
              </a:extLst>
            </p:cNvPr>
            <p:cNvSpPr/>
            <p:nvPr/>
          </p:nvSpPr>
          <p:spPr>
            <a:xfrm>
              <a:off x="7328127" y="4113625"/>
              <a:ext cx="671732" cy="590642"/>
            </a:xfrm>
            <a:prstGeom prst="rect">
              <a:avLst/>
            </a:prstGeom>
            <a:solidFill>
              <a:srgbClr val="FFABA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6" name="rc26">
              <a:extLst>
                <a:ext uri="{FF2B5EF4-FFF2-40B4-BE49-F238E27FC236}">
                  <a16:creationId xmlns:a16="http://schemas.microsoft.com/office/drawing/2014/main" id="{61392DAB-A200-489C-9365-D0B930A78806}"/>
                </a:ext>
              </a:extLst>
            </p:cNvPr>
            <p:cNvSpPr/>
            <p:nvPr/>
          </p:nvSpPr>
          <p:spPr>
            <a:xfrm>
              <a:off x="7328127" y="4704267"/>
              <a:ext cx="671732" cy="590640"/>
            </a:xfrm>
            <a:prstGeom prst="rect">
              <a:avLst/>
            </a:prstGeom>
            <a:solidFill>
              <a:srgbClr val="FF646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7" name="rc27">
              <a:extLst>
                <a:ext uri="{FF2B5EF4-FFF2-40B4-BE49-F238E27FC236}">
                  <a16:creationId xmlns:a16="http://schemas.microsoft.com/office/drawing/2014/main" id="{3B7C5FB4-A477-42B8-9B94-0294BA6B0028}"/>
                </a:ext>
              </a:extLst>
            </p:cNvPr>
            <p:cNvSpPr/>
            <p:nvPr/>
          </p:nvSpPr>
          <p:spPr>
            <a:xfrm>
              <a:off x="7328127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8" name="rc28">
              <a:extLst>
                <a:ext uri="{FF2B5EF4-FFF2-40B4-BE49-F238E27FC236}">
                  <a16:creationId xmlns:a16="http://schemas.microsoft.com/office/drawing/2014/main" id="{5BBD568C-F453-4484-87E6-3BE4D837BCA6}"/>
                </a:ext>
              </a:extLst>
            </p:cNvPr>
            <p:cNvSpPr/>
            <p:nvPr/>
          </p:nvSpPr>
          <p:spPr>
            <a:xfrm>
              <a:off x="7328127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9" name="rc29">
              <a:extLst>
                <a:ext uri="{FF2B5EF4-FFF2-40B4-BE49-F238E27FC236}">
                  <a16:creationId xmlns:a16="http://schemas.microsoft.com/office/drawing/2014/main" id="{B8238EA7-3FA2-43D4-85A9-A5BBBEE985E7}"/>
                </a:ext>
              </a:extLst>
            </p:cNvPr>
            <p:cNvSpPr/>
            <p:nvPr/>
          </p:nvSpPr>
          <p:spPr>
            <a:xfrm>
              <a:off x="7999859" y="2932342"/>
              <a:ext cx="671732" cy="590642"/>
            </a:xfrm>
            <a:prstGeom prst="rect">
              <a:avLst/>
            </a:prstGeom>
            <a:solidFill>
              <a:srgbClr val="FFF6F6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0" name="rc30">
              <a:extLst>
                <a:ext uri="{FF2B5EF4-FFF2-40B4-BE49-F238E27FC236}">
                  <a16:creationId xmlns:a16="http://schemas.microsoft.com/office/drawing/2014/main" id="{BAA71861-D87B-4BF4-833C-83F4B5D7E1B9}"/>
                </a:ext>
              </a:extLst>
            </p:cNvPr>
            <p:cNvSpPr/>
            <p:nvPr/>
          </p:nvSpPr>
          <p:spPr>
            <a:xfrm>
              <a:off x="7999859" y="3522983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1" name="rc31">
              <a:extLst>
                <a:ext uri="{FF2B5EF4-FFF2-40B4-BE49-F238E27FC236}">
                  <a16:creationId xmlns:a16="http://schemas.microsoft.com/office/drawing/2014/main" id="{062DBAC8-16D2-454D-BB4D-2E8A7801AB9A}"/>
                </a:ext>
              </a:extLst>
            </p:cNvPr>
            <p:cNvSpPr/>
            <p:nvPr/>
          </p:nvSpPr>
          <p:spPr>
            <a:xfrm>
              <a:off x="7999859" y="4113625"/>
              <a:ext cx="671732" cy="590642"/>
            </a:xfrm>
            <a:prstGeom prst="rect">
              <a:avLst/>
            </a:prstGeom>
            <a:solidFill>
              <a:srgbClr val="FFE4E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2" name="rc32">
              <a:extLst>
                <a:ext uri="{FF2B5EF4-FFF2-40B4-BE49-F238E27FC236}">
                  <a16:creationId xmlns:a16="http://schemas.microsoft.com/office/drawing/2014/main" id="{621DB040-D36D-4E73-82BB-F27EA00A6A0C}"/>
                </a:ext>
              </a:extLst>
            </p:cNvPr>
            <p:cNvSpPr/>
            <p:nvPr/>
          </p:nvSpPr>
          <p:spPr>
            <a:xfrm>
              <a:off x="7999859" y="4704267"/>
              <a:ext cx="671732" cy="590640"/>
            </a:xfrm>
            <a:prstGeom prst="rect">
              <a:avLst/>
            </a:prstGeom>
            <a:solidFill>
              <a:srgbClr val="FFF1F1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3" name="rc33">
              <a:extLst>
                <a:ext uri="{FF2B5EF4-FFF2-40B4-BE49-F238E27FC236}">
                  <a16:creationId xmlns:a16="http://schemas.microsoft.com/office/drawing/2014/main" id="{41AAF01C-3FFC-4E63-83A1-A8A735CB4ABA}"/>
                </a:ext>
              </a:extLst>
            </p:cNvPr>
            <p:cNvSpPr/>
            <p:nvPr/>
          </p:nvSpPr>
          <p:spPr>
            <a:xfrm>
              <a:off x="7999859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4" name="rc34">
              <a:extLst>
                <a:ext uri="{FF2B5EF4-FFF2-40B4-BE49-F238E27FC236}">
                  <a16:creationId xmlns:a16="http://schemas.microsoft.com/office/drawing/2014/main" id="{6851A9E7-A8E2-4C73-B8DF-C8F7E78AA556}"/>
                </a:ext>
              </a:extLst>
            </p:cNvPr>
            <p:cNvSpPr/>
            <p:nvPr/>
          </p:nvSpPr>
          <p:spPr>
            <a:xfrm>
              <a:off x="7999859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5" name="rc35">
              <a:extLst>
                <a:ext uri="{FF2B5EF4-FFF2-40B4-BE49-F238E27FC236}">
                  <a16:creationId xmlns:a16="http://schemas.microsoft.com/office/drawing/2014/main" id="{6E4CCB14-754D-4EFE-B95E-6147CA5BC3E0}"/>
                </a:ext>
              </a:extLst>
            </p:cNvPr>
            <p:cNvSpPr/>
            <p:nvPr/>
          </p:nvSpPr>
          <p:spPr>
            <a:xfrm>
              <a:off x="8671591" y="2932342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6" name="rc36">
              <a:extLst>
                <a:ext uri="{FF2B5EF4-FFF2-40B4-BE49-F238E27FC236}">
                  <a16:creationId xmlns:a16="http://schemas.microsoft.com/office/drawing/2014/main" id="{66E54666-A5B1-4BE8-9461-E637B387C374}"/>
                </a:ext>
              </a:extLst>
            </p:cNvPr>
            <p:cNvSpPr/>
            <p:nvPr/>
          </p:nvSpPr>
          <p:spPr>
            <a:xfrm>
              <a:off x="8671591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7" name="rc37">
              <a:extLst>
                <a:ext uri="{FF2B5EF4-FFF2-40B4-BE49-F238E27FC236}">
                  <a16:creationId xmlns:a16="http://schemas.microsoft.com/office/drawing/2014/main" id="{0D75F039-03BE-49F8-ACA4-CE57FDF17661}"/>
                </a:ext>
              </a:extLst>
            </p:cNvPr>
            <p:cNvSpPr/>
            <p:nvPr/>
          </p:nvSpPr>
          <p:spPr>
            <a:xfrm>
              <a:off x="8671591" y="4113625"/>
              <a:ext cx="671730" cy="590642"/>
            </a:xfrm>
            <a:prstGeom prst="rect">
              <a:avLst/>
            </a:prstGeom>
            <a:solidFill>
              <a:srgbClr val="FFE0E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8" name="rc38">
              <a:extLst>
                <a:ext uri="{FF2B5EF4-FFF2-40B4-BE49-F238E27FC236}">
                  <a16:creationId xmlns:a16="http://schemas.microsoft.com/office/drawing/2014/main" id="{EE4A9763-BBEB-4B08-B0D2-6F4C3364FE76}"/>
                </a:ext>
              </a:extLst>
            </p:cNvPr>
            <p:cNvSpPr/>
            <p:nvPr/>
          </p:nvSpPr>
          <p:spPr>
            <a:xfrm>
              <a:off x="8671591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9" name="rc39">
              <a:extLst>
                <a:ext uri="{FF2B5EF4-FFF2-40B4-BE49-F238E27FC236}">
                  <a16:creationId xmlns:a16="http://schemas.microsoft.com/office/drawing/2014/main" id="{833B21F4-8F72-407F-A180-53885FA1E63D}"/>
                </a:ext>
              </a:extLst>
            </p:cNvPr>
            <p:cNvSpPr/>
            <p:nvPr/>
          </p:nvSpPr>
          <p:spPr>
            <a:xfrm>
              <a:off x="8671591" y="5294909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0" name="rc40">
              <a:extLst>
                <a:ext uri="{FF2B5EF4-FFF2-40B4-BE49-F238E27FC236}">
                  <a16:creationId xmlns:a16="http://schemas.microsoft.com/office/drawing/2014/main" id="{613360E0-7A45-4273-A3FC-039708BA5A65}"/>
                </a:ext>
              </a:extLst>
            </p:cNvPr>
            <p:cNvSpPr/>
            <p:nvPr/>
          </p:nvSpPr>
          <p:spPr>
            <a:xfrm>
              <a:off x="8671591" y="5885550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1" name="rc41">
              <a:extLst>
                <a:ext uri="{FF2B5EF4-FFF2-40B4-BE49-F238E27FC236}">
                  <a16:creationId xmlns:a16="http://schemas.microsoft.com/office/drawing/2014/main" id="{C9DA01B6-FE4B-42EF-B620-980F6217EAAB}"/>
                </a:ext>
              </a:extLst>
            </p:cNvPr>
            <p:cNvSpPr/>
            <p:nvPr/>
          </p:nvSpPr>
          <p:spPr>
            <a:xfrm>
              <a:off x="9343322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2" name="rc42">
              <a:extLst>
                <a:ext uri="{FF2B5EF4-FFF2-40B4-BE49-F238E27FC236}">
                  <a16:creationId xmlns:a16="http://schemas.microsoft.com/office/drawing/2014/main" id="{86F1CD08-8E72-42D3-9AE2-BE96105086CE}"/>
                </a:ext>
              </a:extLst>
            </p:cNvPr>
            <p:cNvSpPr/>
            <p:nvPr/>
          </p:nvSpPr>
          <p:spPr>
            <a:xfrm>
              <a:off x="9343322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3" name="rc43">
              <a:extLst>
                <a:ext uri="{FF2B5EF4-FFF2-40B4-BE49-F238E27FC236}">
                  <a16:creationId xmlns:a16="http://schemas.microsoft.com/office/drawing/2014/main" id="{100E9DBA-BA80-4992-B0AF-861336C9F780}"/>
                </a:ext>
              </a:extLst>
            </p:cNvPr>
            <p:cNvSpPr/>
            <p:nvPr/>
          </p:nvSpPr>
          <p:spPr>
            <a:xfrm>
              <a:off x="9343322" y="4113625"/>
              <a:ext cx="671732" cy="590642"/>
            </a:xfrm>
            <a:prstGeom prst="rect">
              <a:avLst/>
            </a:prstGeom>
            <a:solidFill>
              <a:srgbClr val="FFFBF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4" name="rc44">
              <a:extLst>
                <a:ext uri="{FF2B5EF4-FFF2-40B4-BE49-F238E27FC236}">
                  <a16:creationId xmlns:a16="http://schemas.microsoft.com/office/drawing/2014/main" id="{3884FDCC-ABC2-4974-8299-308E365CAB7D}"/>
                </a:ext>
              </a:extLst>
            </p:cNvPr>
            <p:cNvSpPr/>
            <p:nvPr/>
          </p:nvSpPr>
          <p:spPr>
            <a:xfrm>
              <a:off x="9343322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5" name="rc45">
              <a:extLst>
                <a:ext uri="{FF2B5EF4-FFF2-40B4-BE49-F238E27FC236}">
                  <a16:creationId xmlns:a16="http://schemas.microsoft.com/office/drawing/2014/main" id="{C8B8F041-4288-4702-8BE5-89B0F94D732D}"/>
                </a:ext>
              </a:extLst>
            </p:cNvPr>
            <p:cNvSpPr/>
            <p:nvPr/>
          </p:nvSpPr>
          <p:spPr>
            <a:xfrm>
              <a:off x="9343322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6" name="rc46">
              <a:extLst>
                <a:ext uri="{FF2B5EF4-FFF2-40B4-BE49-F238E27FC236}">
                  <a16:creationId xmlns:a16="http://schemas.microsoft.com/office/drawing/2014/main" id="{BECAE3F6-D1CE-4FCA-B56F-D8C69DBF7B8E}"/>
                </a:ext>
              </a:extLst>
            </p:cNvPr>
            <p:cNvSpPr/>
            <p:nvPr/>
          </p:nvSpPr>
          <p:spPr>
            <a:xfrm>
              <a:off x="9343322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7" name="rc47">
              <a:extLst>
                <a:ext uri="{FF2B5EF4-FFF2-40B4-BE49-F238E27FC236}">
                  <a16:creationId xmlns:a16="http://schemas.microsoft.com/office/drawing/2014/main" id="{6AD1366F-5C87-4ABE-B2E6-C0D7643D54C1}"/>
                </a:ext>
              </a:extLst>
            </p:cNvPr>
            <p:cNvSpPr/>
            <p:nvPr/>
          </p:nvSpPr>
          <p:spPr>
            <a:xfrm>
              <a:off x="10015054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8" name="rc48">
              <a:extLst>
                <a:ext uri="{FF2B5EF4-FFF2-40B4-BE49-F238E27FC236}">
                  <a16:creationId xmlns:a16="http://schemas.microsoft.com/office/drawing/2014/main" id="{F1332C38-32D1-47B9-B6B5-D9C48B0D06C9}"/>
                </a:ext>
              </a:extLst>
            </p:cNvPr>
            <p:cNvSpPr/>
            <p:nvPr/>
          </p:nvSpPr>
          <p:spPr>
            <a:xfrm>
              <a:off x="10015054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9" name="rc49">
              <a:extLst>
                <a:ext uri="{FF2B5EF4-FFF2-40B4-BE49-F238E27FC236}">
                  <a16:creationId xmlns:a16="http://schemas.microsoft.com/office/drawing/2014/main" id="{D7C5B1A5-E7E3-4220-9644-75F6C764DE12}"/>
                </a:ext>
              </a:extLst>
            </p:cNvPr>
            <p:cNvSpPr/>
            <p:nvPr/>
          </p:nvSpPr>
          <p:spPr>
            <a:xfrm>
              <a:off x="10015054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0" name="rc50">
              <a:extLst>
                <a:ext uri="{FF2B5EF4-FFF2-40B4-BE49-F238E27FC236}">
                  <a16:creationId xmlns:a16="http://schemas.microsoft.com/office/drawing/2014/main" id="{B2DB1F4A-4100-4056-89CE-2C37D3DC903F}"/>
                </a:ext>
              </a:extLst>
            </p:cNvPr>
            <p:cNvSpPr/>
            <p:nvPr/>
          </p:nvSpPr>
          <p:spPr>
            <a:xfrm>
              <a:off x="10015054" y="4704267"/>
              <a:ext cx="671732" cy="590640"/>
            </a:xfrm>
            <a:prstGeom prst="rect">
              <a:avLst/>
            </a:prstGeom>
            <a:solidFill>
              <a:srgbClr val="FFF9F9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1" name="rc51">
              <a:extLst>
                <a:ext uri="{FF2B5EF4-FFF2-40B4-BE49-F238E27FC236}">
                  <a16:creationId xmlns:a16="http://schemas.microsoft.com/office/drawing/2014/main" id="{1F694EFB-F96D-4897-94B4-D3EDDB760E4D}"/>
                </a:ext>
              </a:extLst>
            </p:cNvPr>
            <p:cNvSpPr/>
            <p:nvPr/>
          </p:nvSpPr>
          <p:spPr>
            <a:xfrm>
              <a:off x="10015054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2" name="rc52">
              <a:extLst>
                <a:ext uri="{FF2B5EF4-FFF2-40B4-BE49-F238E27FC236}">
                  <a16:creationId xmlns:a16="http://schemas.microsoft.com/office/drawing/2014/main" id="{3EA020DA-A501-47A1-8B7F-F7B8DFCDE738}"/>
                </a:ext>
              </a:extLst>
            </p:cNvPr>
            <p:cNvSpPr/>
            <p:nvPr/>
          </p:nvSpPr>
          <p:spPr>
            <a:xfrm>
              <a:off x="10015054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3" name="rc53">
              <a:extLst>
                <a:ext uri="{FF2B5EF4-FFF2-40B4-BE49-F238E27FC236}">
                  <a16:creationId xmlns:a16="http://schemas.microsoft.com/office/drawing/2014/main" id="{2CF8D1E2-A55D-4978-A340-490F1AA6275C}"/>
                </a:ext>
              </a:extLst>
            </p:cNvPr>
            <p:cNvSpPr/>
            <p:nvPr/>
          </p:nvSpPr>
          <p:spPr>
            <a:xfrm>
              <a:off x="10686786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4" name="rc54">
              <a:extLst>
                <a:ext uri="{FF2B5EF4-FFF2-40B4-BE49-F238E27FC236}">
                  <a16:creationId xmlns:a16="http://schemas.microsoft.com/office/drawing/2014/main" id="{ECCB2CAD-B093-4E6F-9456-44E49C21D624}"/>
                </a:ext>
              </a:extLst>
            </p:cNvPr>
            <p:cNvSpPr/>
            <p:nvPr/>
          </p:nvSpPr>
          <p:spPr>
            <a:xfrm>
              <a:off x="10686786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5" name="rc55">
              <a:extLst>
                <a:ext uri="{FF2B5EF4-FFF2-40B4-BE49-F238E27FC236}">
                  <a16:creationId xmlns:a16="http://schemas.microsoft.com/office/drawing/2014/main" id="{D0114645-40A1-495C-927C-2E99244AD6FE}"/>
                </a:ext>
              </a:extLst>
            </p:cNvPr>
            <p:cNvSpPr/>
            <p:nvPr/>
          </p:nvSpPr>
          <p:spPr>
            <a:xfrm>
              <a:off x="10686786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6" name="rc56">
              <a:extLst>
                <a:ext uri="{FF2B5EF4-FFF2-40B4-BE49-F238E27FC236}">
                  <a16:creationId xmlns:a16="http://schemas.microsoft.com/office/drawing/2014/main" id="{194B986A-6009-46AF-9372-B1394E2F0D79}"/>
                </a:ext>
              </a:extLst>
            </p:cNvPr>
            <p:cNvSpPr/>
            <p:nvPr/>
          </p:nvSpPr>
          <p:spPr>
            <a:xfrm>
              <a:off x="10686786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7" name="rc57">
              <a:extLst>
                <a:ext uri="{FF2B5EF4-FFF2-40B4-BE49-F238E27FC236}">
                  <a16:creationId xmlns:a16="http://schemas.microsoft.com/office/drawing/2014/main" id="{BDE7604C-C17C-4F68-AC13-0BEF96B1765E}"/>
                </a:ext>
              </a:extLst>
            </p:cNvPr>
            <p:cNvSpPr/>
            <p:nvPr/>
          </p:nvSpPr>
          <p:spPr>
            <a:xfrm>
              <a:off x="10686786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8" name="rc58">
              <a:extLst>
                <a:ext uri="{FF2B5EF4-FFF2-40B4-BE49-F238E27FC236}">
                  <a16:creationId xmlns:a16="http://schemas.microsoft.com/office/drawing/2014/main" id="{DDD7DE25-B196-497E-80E6-84F57BA39FB4}"/>
                </a:ext>
              </a:extLst>
            </p:cNvPr>
            <p:cNvSpPr/>
            <p:nvPr/>
          </p:nvSpPr>
          <p:spPr>
            <a:xfrm>
              <a:off x="10686786" y="5885550"/>
              <a:ext cx="671732" cy="590642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9" name="tx59">
              <a:extLst>
                <a:ext uri="{FF2B5EF4-FFF2-40B4-BE49-F238E27FC236}">
                  <a16:creationId xmlns:a16="http://schemas.microsoft.com/office/drawing/2014/main" id="{8272AE1C-3E92-46C7-9ADF-9A370D146DFD}"/>
                </a:ext>
              </a:extLst>
            </p:cNvPr>
            <p:cNvSpPr/>
            <p:nvPr/>
          </p:nvSpPr>
          <p:spPr>
            <a:xfrm>
              <a:off x="5519720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0" name="tx60">
              <a:extLst>
                <a:ext uri="{FF2B5EF4-FFF2-40B4-BE49-F238E27FC236}">
                  <a16:creationId xmlns:a16="http://schemas.microsoft.com/office/drawing/2014/main" id="{05F30BC2-05C5-4AAF-8FA8-35A582F0746E}"/>
                </a:ext>
              </a:extLst>
            </p:cNvPr>
            <p:cNvSpPr/>
            <p:nvPr/>
          </p:nvSpPr>
          <p:spPr>
            <a:xfrm>
              <a:off x="5519720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21" name="tx61">
              <a:extLst>
                <a:ext uri="{FF2B5EF4-FFF2-40B4-BE49-F238E27FC236}">
                  <a16:creationId xmlns:a16="http://schemas.microsoft.com/office/drawing/2014/main" id="{5D9EA280-EFFB-41B2-96C2-0A606F1AD1BE}"/>
                </a:ext>
              </a:extLst>
            </p:cNvPr>
            <p:cNvSpPr/>
            <p:nvPr/>
          </p:nvSpPr>
          <p:spPr>
            <a:xfrm>
              <a:off x="551972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2" name="tx62">
              <a:extLst>
                <a:ext uri="{FF2B5EF4-FFF2-40B4-BE49-F238E27FC236}">
                  <a16:creationId xmlns:a16="http://schemas.microsoft.com/office/drawing/2014/main" id="{C87DD9DC-9047-4825-935A-3B7859441DC9}"/>
                </a:ext>
              </a:extLst>
            </p:cNvPr>
            <p:cNvSpPr/>
            <p:nvPr/>
          </p:nvSpPr>
          <p:spPr>
            <a:xfrm>
              <a:off x="5519720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3" name="tx63">
              <a:extLst>
                <a:ext uri="{FF2B5EF4-FFF2-40B4-BE49-F238E27FC236}">
                  <a16:creationId xmlns:a16="http://schemas.microsoft.com/office/drawing/2014/main" id="{77382A18-D27D-4B35-A598-6DB2FEE1B387}"/>
                </a:ext>
              </a:extLst>
            </p:cNvPr>
            <p:cNvSpPr/>
            <p:nvPr/>
          </p:nvSpPr>
          <p:spPr>
            <a:xfrm>
              <a:off x="559712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4" name="tx64">
              <a:extLst>
                <a:ext uri="{FF2B5EF4-FFF2-40B4-BE49-F238E27FC236}">
                  <a16:creationId xmlns:a16="http://schemas.microsoft.com/office/drawing/2014/main" id="{E8FC37E5-8DEF-4B07-ABFA-8BE8A1F46A45}"/>
                </a:ext>
              </a:extLst>
            </p:cNvPr>
            <p:cNvSpPr/>
            <p:nvPr/>
          </p:nvSpPr>
          <p:spPr>
            <a:xfrm>
              <a:off x="559712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5" name="tx65">
              <a:extLst>
                <a:ext uri="{FF2B5EF4-FFF2-40B4-BE49-F238E27FC236}">
                  <a16:creationId xmlns:a16="http://schemas.microsoft.com/office/drawing/2014/main" id="{EC7EE1B1-A792-41B4-99EA-30F2A4EF70B1}"/>
                </a:ext>
              </a:extLst>
            </p:cNvPr>
            <p:cNvSpPr/>
            <p:nvPr/>
          </p:nvSpPr>
          <p:spPr>
            <a:xfrm>
              <a:off x="6191452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6" name="tx66">
              <a:extLst>
                <a:ext uri="{FF2B5EF4-FFF2-40B4-BE49-F238E27FC236}">
                  <a16:creationId xmlns:a16="http://schemas.microsoft.com/office/drawing/2014/main" id="{D19CA7A3-9327-4A21-888D-8943D66A6F80}"/>
                </a:ext>
              </a:extLst>
            </p:cNvPr>
            <p:cNvSpPr/>
            <p:nvPr/>
          </p:nvSpPr>
          <p:spPr>
            <a:xfrm>
              <a:off x="6191452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7" name="tx67">
              <a:extLst>
                <a:ext uri="{FF2B5EF4-FFF2-40B4-BE49-F238E27FC236}">
                  <a16:creationId xmlns:a16="http://schemas.microsoft.com/office/drawing/2014/main" id="{AFC8436A-D62A-4A42-9D24-FD67D2AF1B6E}"/>
                </a:ext>
              </a:extLst>
            </p:cNvPr>
            <p:cNvSpPr/>
            <p:nvPr/>
          </p:nvSpPr>
          <p:spPr>
            <a:xfrm>
              <a:off x="6191452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28" name="tx68">
              <a:extLst>
                <a:ext uri="{FF2B5EF4-FFF2-40B4-BE49-F238E27FC236}">
                  <a16:creationId xmlns:a16="http://schemas.microsoft.com/office/drawing/2014/main" id="{1906EFEE-F384-49EF-8F82-842AFD82398C}"/>
                </a:ext>
              </a:extLst>
            </p:cNvPr>
            <p:cNvSpPr/>
            <p:nvPr/>
          </p:nvSpPr>
          <p:spPr>
            <a:xfrm>
              <a:off x="6191452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29" name="tx69">
              <a:extLst>
                <a:ext uri="{FF2B5EF4-FFF2-40B4-BE49-F238E27FC236}">
                  <a16:creationId xmlns:a16="http://schemas.microsoft.com/office/drawing/2014/main" id="{2246F756-FCE2-4D9A-9A17-8386D4DE84E1}"/>
                </a:ext>
              </a:extLst>
            </p:cNvPr>
            <p:cNvSpPr/>
            <p:nvPr/>
          </p:nvSpPr>
          <p:spPr>
            <a:xfrm>
              <a:off x="6268858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0" name="tx70">
              <a:extLst>
                <a:ext uri="{FF2B5EF4-FFF2-40B4-BE49-F238E27FC236}">
                  <a16:creationId xmlns:a16="http://schemas.microsoft.com/office/drawing/2014/main" id="{10F07AD6-A5A7-4439-8AE2-DAF17C74C75B}"/>
                </a:ext>
              </a:extLst>
            </p:cNvPr>
            <p:cNvSpPr/>
            <p:nvPr/>
          </p:nvSpPr>
          <p:spPr>
            <a:xfrm>
              <a:off x="626885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1" name="tx71">
              <a:extLst>
                <a:ext uri="{FF2B5EF4-FFF2-40B4-BE49-F238E27FC236}">
                  <a16:creationId xmlns:a16="http://schemas.microsoft.com/office/drawing/2014/main" id="{DDB2E5A9-3B03-4A54-BA54-5E0F3CB6628F}"/>
                </a:ext>
              </a:extLst>
            </p:cNvPr>
            <p:cNvSpPr/>
            <p:nvPr/>
          </p:nvSpPr>
          <p:spPr>
            <a:xfrm>
              <a:off x="6863184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2" name="tx72">
              <a:extLst>
                <a:ext uri="{FF2B5EF4-FFF2-40B4-BE49-F238E27FC236}">
                  <a16:creationId xmlns:a16="http://schemas.microsoft.com/office/drawing/2014/main" id="{89B6DE63-B2E3-48F9-9870-4D3809D92F87}"/>
                </a:ext>
              </a:extLst>
            </p:cNvPr>
            <p:cNvSpPr/>
            <p:nvPr/>
          </p:nvSpPr>
          <p:spPr>
            <a:xfrm>
              <a:off x="694059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3" name="tx73">
              <a:extLst>
                <a:ext uri="{FF2B5EF4-FFF2-40B4-BE49-F238E27FC236}">
                  <a16:creationId xmlns:a16="http://schemas.microsoft.com/office/drawing/2014/main" id="{83A20244-496A-422D-BD63-58A73034E8A2}"/>
                </a:ext>
              </a:extLst>
            </p:cNvPr>
            <p:cNvSpPr/>
            <p:nvPr/>
          </p:nvSpPr>
          <p:spPr>
            <a:xfrm>
              <a:off x="6863184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4" name="tx74">
              <a:extLst>
                <a:ext uri="{FF2B5EF4-FFF2-40B4-BE49-F238E27FC236}">
                  <a16:creationId xmlns:a16="http://schemas.microsoft.com/office/drawing/2014/main" id="{1615DC2D-69ED-4A2B-AE3D-9FCEAD2F63B4}"/>
                </a:ext>
              </a:extLst>
            </p:cNvPr>
            <p:cNvSpPr/>
            <p:nvPr/>
          </p:nvSpPr>
          <p:spPr>
            <a:xfrm>
              <a:off x="694059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5" name="tx75">
              <a:extLst>
                <a:ext uri="{FF2B5EF4-FFF2-40B4-BE49-F238E27FC236}">
                  <a16:creationId xmlns:a16="http://schemas.microsoft.com/office/drawing/2014/main" id="{484B20A2-5542-4C09-B06F-FC14A42CFDE7}"/>
                </a:ext>
              </a:extLst>
            </p:cNvPr>
            <p:cNvSpPr/>
            <p:nvPr/>
          </p:nvSpPr>
          <p:spPr>
            <a:xfrm>
              <a:off x="6863184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36" name="tx76">
              <a:extLst>
                <a:ext uri="{FF2B5EF4-FFF2-40B4-BE49-F238E27FC236}">
                  <a16:creationId xmlns:a16="http://schemas.microsoft.com/office/drawing/2014/main" id="{7C51F364-B767-41AB-8686-64863A4D2E20}"/>
                </a:ext>
              </a:extLst>
            </p:cNvPr>
            <p:cNvSpPr/>
            <p:nvPr/>
          </p:nvSpPr>
          <p:spPr>
            <a:xfrm>
              <a:off x="6863184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7" name="tx77">
              <a:extLst>
                <a:ext uri="{FF2B5EF4-FFF2-40B4-BE49-F238E27FC236}">
                  <a16:creationId xmlns:a16="http://schemas.microsoft.com/office/drawing/2014/main" id="{36A94A18-E80D-4B9C-B22E-915C035E9805}"/>
                </a:ext>
              </a:extLst>
            </p:cNvPr>
            <p:cNvSpPr/>
            <p:nvPr/>
          </p:nvSpPr>
          <p:spPr>
            <a:xfrm>
              <a:off x="7534916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8" name="tx78">
              <a:extLst>
                <a:ext uri="{FF2B5EF4-FFF2-40B4-BE49-F238E27FC236}">
                  <a16:creationId xmlns:a16="http://schemas.microsoft.com/office/drawing/2014/main" id="{7C20B8A0-5CE2-4E2C-A333-3E1185054D47}"/>
                </a:ext>
              </a:extLst>
            </p:cNvPr>
            <p:cNvSpPr/>
            <p:nvPr/>
          </p:nvSpPr>
          <p:spPr>
            <a:xfrm>
              <a:off x="7534916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9" name="tx79">
              <a:extLst>
                <a:ext uri="{FF2B5EF4-FFF2-40B4-BE49-F238E27FC236}">
                  <a16:creationId xmlns:a16="http://schemas.microsoft.com/office/drawing/2014/main" id="{0AD6F152-3D5B-40CB-ADD0-AA9600858DC5}"/>
                </a:ext>
              </a:extLst>
            </p:cNvPr>
            <p:cNvSpPr/>
            <p:nvPr/>
          </p:nvSpPr>
          <p:spPr>
            <a:xfrm>
              <a:off x="7534916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40" name="tx80">
              <a:extLst>
                <a:ext uri="{FF2B5EF4-FFF2-40B4-BE49-F238E27FC236}">
                  <a16:creationId xmlns:a16="http://schemas.microsoft.com/office/drawing/2014/main" id="{24F01473-BA8B-4BE3-88CF-80D5857066C0}"/>
                </a:ext>
              </a:extLst>
            </p:cNvPr>
            <p:cNvSpPr/>
            <p:nvPr/>
          </p:nvSpPr>
          <p:spPr>
            <a:xfrm>
              <a:off x="7534916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41" name="tx81">
              <a:extLst>
                <a:ext uri="{FF2B5EF4-FFF2-40B4-BE49-F238E27FC236}">
                  <a16:creationId xmlns:a16="http://schemas.microsoft.com/office/drawing/2014/main" id="{E1394243-6953-4813-852C-EF454CB2A1F5}"/>
                </a:ext>
              </a:extLst>
            </p:cNvPr>
            <p:cNvSpPr/>
            <p:nvPr/>
          </p:nvSpPr>
          <p:spPr>
            <a:xfrm>
              <a:off x="7612322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2" name="tx82">
              <a:extLst>
                <a:ext uri="{FF2B5EF4-FFF2-40B4-BE49-F238E27FC236}">
                  <a16:creationId xmlns:a16="http://schemas.microsoft.com/office/drawing/2014/main" id="{1359E848-77B3-48DA-BC3A-3AD43CC5A85A}"/>
                </a:ext>
              </a:extLst>
            </p:cNvPr>
            <p:cNvSpPr/>
            <p:nvPr/>
          </p:nvSpPr>
          <p:spPr>
            <a:xfrm>
              <a:off x="7612322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3" name="tx83">
              <a:extLst>
                <a:ext uri="{FF2B5EF4-FFF2-40B4-BE49-F238E27FC236}">
                  <a16:creationId xmlns:a16="http://schemas.microsoft.com/office/drawing/2014/main" id="{9899E003-C38A-4110-A258-33D572A7C978}"/>
                </a:ext>
              </a:extLst>
            </p:cNvPr>
            <p:cNvSpPr/>
            <p:nvPr/>
          </p:nvSpPr>
          <p:spPr>
            <a:xfrm>
              <a:off x="8284054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4" name="tx84">
              <a:extLst>
                <a:ext uri="{FF2B5EF4-FFF2-40B4-BE49-F238E27FC236}">
                  <a16:creationId xmlns:a16="http://schemas.microsoft.com/office/drawing/2014/main" id="{EE3A5B7A-22F5-4AAC-95E1-870BFAD19A40}"/>
                </a:ext>
              </a:extLst>
            </p:cNvPr>
            <p:cNvSpPr/>
            <p:nvPr/>
          </p:nvSpPr>
          <p:spPr>
            <a:xfrm>
              <a:off x="8206648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5" name="tx85">
              <a:extLst>
                <a:ext uri="{FF2B5EF4-FFF2-40B4-BE49-F238E27FC236}">
                  <a16:creationId xmlns:a16="http://schemas.microsoft.com/office/drawing/2014/main" id="{9F97AAFC-72CE-46A1-8324-34026CC7FD87}"/>
                </a:ext>
              </a:extLst>
            </p:cNvPr>
            <p:cNvSpPr/>
            <p:nvPr/>
          </p:nvSpPr>
          <p:spPr>
            <a:xfrm>
              <a:off x="8206648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6" name="tx86">
              <a:extLst>
                <a:ext uri="{FF2B5EF4-FFF2-40B4-BE49-F238E27FC236}">
                  <a16:creationId xmlns:a16="http://schemas.microsoft.com/office/drawing/2014/main" id="{29FC5861-1C91-4DA0-A438-2E97DD66C3B7}"/>
                </a:ext>
              </a:extLst>
            </p:cNvPr>
            <p:cNvSpPr/>
            <p:nvPr/>
          </p:nvSpPr>
          <p:spPr>
            <a:xfrm>
              <a:off x="8284054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7" name="tx87">
              <a:extLst>
                <a:ext uri="{FF2B5EF4-FFF2-40B4-BE49-F238E27FC236}">
                  <a16:creationId xmlns:a16="http://schemas.microsoft.com/office/drawing/2014/main" id="{C7C0041F-F90F-4F84-A65D-985A191C26B1}"/>
                </a:ext>
              </a:extLst>
            </p:cNvPr>
            <p:cNvSpPr/>
            <p:nvPr/>
          </p:nvSpPr>
          <p:spPr>
            <a:xfrm>
              <a:off x="8284054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8" name="tx88">
              <a:extLst>
                <a:ext uri="{FF2B5EF4-FFF2-40B4-BE49-F238E27FC236}">
                  <a16:creationId xmlns:a16="http://schemas.microsoft.com/office/drawing/2014/main" id="{DA9E4B7C-E71A-479D-A7A5-D05995AEE939}"/>
                </a:ext>
              </a:extLst>
            </p:cNvPr>
            <p:cNvSpPr/>
            <p:nvPr/>
          </p:nvSpPr>
          <p:spPr>
            <a:xfrm>
              <a:off x="8284054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9" name="tx89">
              <a:extLst>
                <a:ext uri="{FF2B5EF4-FFF2-40B4-BE49-F238E27FC236}">
                  <a16:creationId xmlns:a16="http://schemas.microsoft.com/office/drawing/2014/main" id="{66703644-581F-4FBE-BF78-FB161508DBA9}"/>
                </a:ext>
              </a:extLst>
            </p:cNvPr>
            <p:cNvSpPr/>
            <p:nvPr/>
          </p:nvSpPr>
          <p:spPr>
            <a:xfrm>
              <a:off x="8955786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0" name="tx90">
              <a:extLst>
                <a:ext uri="{FF2B5EF4-FFF2-40B4-BE49-F238E27FC236}">
                  <a16:creationId xmlns:a16="http://schemas.microsoft.com/office/drawing/2014/main" id="{3ABEA06A-E295-4D8E-BB4A-AD41D9153676}"/>
                </a:ext>
              </a:extLst>
            </p:cNvPr>
            <p:cNvSpPr/>
            <p:nvPr/>
          </p:nvSpPr>
          <p:spPr>
            <a:xfrm>
              <a:off x="8955786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1" name="tx91">
              <a:extLst>
                <a:ext uri="{FF2B5EF4-FFF2-40B4-BE49-F238E27FC236}">
                  <a16:creationId xmlns:a16="http://schemas.microsoft.com/office/drawing/2014/main" id="{56AE6816-F837-4847-8212-ACFAAB8A2DE5}"/>
                </a:ext>
              </a:extLst>
            </p:cNvPr>
            <p:cNvSpPr/>
            <p:nvPr/>
          </p:nvSpPr>
          <p:spPr>
            <a:xfrm>
              <a:off x="887838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52" name="tx92">
              <a:extLst>
                <a:ext uri="{FF2B5EF4-FFF2-40B4-BE49-F238E27FC236}">
                  <a16:creationId xmlns:a16="http://schemas.microsoft.com/office/drawing/2014/main" id="{7BE388CA-F098-4361-BE2F-415AA603DC58}"/>
                </a:ext>
              </a:extLst>
            </p:cNvPr>
            <p:cNvSpPr/>
            <p:nvPr/>
          </p:nvSpPr>
          <p:spPr>
            <a:xfrm>
              <a:off x="8955786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3" name="tx93">
              <a:extLst>
                <a:ext uri="{FF2B5EF4-FFF2-40B4-BE49-F238E27FC236}">
                  <a16:creationId xmlns:a16="http://schemas.microsoft.com/office/drawing/2014/main" id="{414B8B8D-05E3-4720-9A55-0F311B2830E7}"/>
                </a:ext>
              </a:extLst>
            </p:cNvPr>
            <p:cNvSpPr/>
            <p:nvPr/>
          </p:nvSpPr>
          <p:spPr>
            <a:xfrm>
              <a:off x="895578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4" name="tx94">
              <a:extLst>
                <a:ext uri="{FF2B5EF4-FFF2-40B4-BE49-F238E27FC236}">
                  <a16:creationId xmlns:a16="http://schemas.microsoft.com/office/drawing/2014/main" id="{F158E9A7-023A-4944-847E-9F45C55575CD}"/>
                </a:ext>
              </a:extLst>
            </p:cNvPr>
            <p:cNvSpPr/>
            <p:nvPr/>
          </p:nvSpPr>
          <p:spPr>
            <a:xfrm>
              <a:off x="895578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5" name="tx95">
              <a:extLst>
                <a:ext uri="{FF2B5EF4-FFF2-40B4-BE49-F238E27FC236}">
                  <a16:creationId xmlns:a16="http://schemas.microsoft.com/office/drawing/2014/main" id="{BB2A12CA-F832-4E0C-9D42-595A35DFAA46}"/>
                </a:ext>
              </a:extLst>
            </p:cNvPr>
            <p:cNvSpPr/>
            <p:nvPr/>
          </p:nvSpPr>
          <p:spPr>
            <a:xfrm>
              <a:off x="9627518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6" name="tx96">
              <a:extLst>
                <a:ext uri="{FF2B5EF4-FFF2-40B4-BE49-F238E27FC236}">
                  <a16:creationId xmlns:a16="http://schemas.microsoft.com/office/drawing/2014/main" id="{C0AB9F59-EDB2-427A-94DD-CC51B847E884}"/>
                </a:ext>
              </a:extLst>
            </p:cNvPr>
            <p:cNvSpPr/>
            <p:nvPr/>
          </p:nvSpPr>
          <p:spPr>
            <a:xfrm>
              <a:off x="9627518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7" name="tx97">
              <a:extLst>
                <a:ext uri="{FF2B5EF4-FFF2-40B4-BE49-F238E27FC236}">
                  <a16:creationId xmlns:a16="http://schemas.microsoft.com/office/drawing/2014/main" id="{A4F82C5E-7A2D-4BC3-A5B7-0D2A31A268D3}"/>
                </a:ext>
              </a:extLst>
            </p:cNvPr>
            <p:cNvSpPr/>
            <p:nvPr/>
          </p:nvSpPr>
          <p:spPr>
            <a:xfrm>
              <a:off x="9627518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8" name="tx98">
              <a:extLst>
                <a:ext uri="{FF2B5EF4-FFF2-40B4-BE49-F238E27FC236}">
                  <a16:creationId xmlns:a16="http://schemas.microsoft.com/office/drawing/2014/main" id="{2B66170B-AAFF-4C8D-9C33-1CEA5C85C36E}"/>
                </a:ext>
              </a:extLst>
            </p:cNvPr>
            <p:cNvSpPr/>
            <p:nvPr/>
          </p:nvSpPr>
          <p:spPr>
            <a:xfrm>
              <a:off x="9627518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9" name="tx99">
              <a:extLst>
                <a:ext uri="{FF2B5EF4-FFF2-40B4-BE49-F238E27FC236}">
                  <a16:creationId xmlns:a16="http://schemas.microsoft.com/office/drawing/2014/main" id="{B552C4F6-7209-4242-92B8-4D21D7B0E45D}"/>
                </a:ext>
              </a:extLst>
            </p:cNvPr>
            <p:cNvSpPr/>
            <p:nvPr/>
          </p:nvSpPr>
          <p:spPr>
            <a:xfrm>
              <a:off x="9550112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0" name="tx100">
              <a:extLst>
                <a:ext uri="{FF2B5EF4-FFF2-40B4-BE49-F238E27FC236}">
                  <a16:creationId xmlns:a16="http://schemas.microsoft.com/office/drawing/2014/main" id="{B02FB0CC-FE0B-43DA-8AC3-9A77DBE48E11}"/>
                </a:ext>
              </a:extLst>
            </p:cNvPr>
            <p:cNvSpPr/>
            <p:nvPr/>
          </p:nvSpPr>
          <p:spPr>
            <a:xfrm>
              <a:off x="962751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1" name="tx101">
              <a:extLst>
                <a:ext uri="{FF2B5EF4-FFF2-40B4-BE49-F238E27FC236}">
                  <a16:creationId xmlns:a16="http://schemas.microsoft.com/office/drawing/2014/main" id="{81BB2D4C-45EC-440B-B8B5-5F50BB7695C6}"/>
                </a:ext>
              </a:extLst>
            </p:cNvPr>
            <p:cNvSpPr/>
            <p:nvPr/>
          </p:nvSpPr>
          <p:spPr>
            <a:xfrm>
              <a:off x="10299250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2" name="tx102">
              <a:extLst>
                <a:ext uri="{FF2B5EF4-FFF2-40B4-BE49-F238E27FC236}">
                  <a16:creationId xmlns:a16="http://schemas.microsoft.com/office/drawing/2014/main" id="{7BF7EE77-4815-484C-95B0-306C8E862D05}"/>
                </a:ext>
              </a:extLst>
            </p:cNvPr>
            <p:cNvSpPr/>
            <p:nvPr/>
          </p:nvSpPr>
          <p:spPr>
            <a:xfrm>
              <a:off x="1029925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3" name="tx103">
              <a:extLst>
                <a:ext uri="{FF2B5EF4-FFF2-40B4-BE49-F238E27FC236}">
                  <a16:creationId xmlns:a16="http://schemas.microsoft.com/office/drawing/2014/main" id="{2F7AE48B-0246-4895-95C6-3FC0CFD7F025}"/>
                </a:ext>
              </a:extLst>
            </p:cNvPr>
            <p:cNvSpPr/>
            <p:nvPr/>
          </p:nvSpPr>
          <p:spPr>
            <a:xfrm>
              <a:off x="10299250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4" name="tx104">
              <a:extLst>
                <a:ext uri="{FF2B5EF4-FFF2-40B4-BE49-F238E27FC236}">
                  <a16:creationId xmlns:a16="http://schemas.microsoft.com/office/drawing/2014/main" id="{C775F138-0C6C-4086-BEDE-9AE650362560}"/>
                </a:ext>
              </a:extLst>
            </p:cNvPr>
            <p:cNvSpPr/>
            <p:nvPr/>
          </p:nvSpPr>
          <p:spPr>
            <a:xfrm>
              <a:off x="1029925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5" name="tx105">
              <a:extLst>
                <a:ext uri="{FF2B5EF4-FFF2-40B4-BE49-F238E27FC236}">
                  <a16:creationId xmlns:a16="http://schemas.microsoft.com/office/drawing/2014/main" id="{77FDED6A-EA6B-4EF6-99EB-A04E0B25E15D}"/>
                </a:ext>
              </a:extLst>
            </p:cNvPr>
            <p:cNvSpPr/>
            <p:nvPr/>
          </p:nvSpPr>
          <p:spPr>
            <a:xfrm>
              <a:off x="10221843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6" name="tx106">
              <a:extLst>
                <a:ext uri="{FF2B5EF4-FFF2-40B4-BE49-F238E27FC236}">
                  <a16:creationId xmlns:a16="http://schemas.microsoft.com/office/drawing/2014/main" id="{DCF1AEB4-A4A5-43C7-8802-F5484DF6B230}"/>
                </a:ext>
              </a:extLst>
            </p:cNvPr>
            <p:cNvSpPr/>
            <p:nvPr/>
          </p:nvSpPr>
          <p:spPr>
            <a:xfrm>
              <a:off x="10299250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7" name="tx107">
              <a:extLst>
                <a:ext uri="{FF2B5EF4-FFF2-40B4-BE49-F238E27FC236}">
                  <a16:creationId xmlns:a16="http://schemas.microsoft.com/office/drawing/2014/main" id="{B34FFB3B-B4A1-4C1E-BE93-C58FE9D27D69}"/>
                </a:ext>
              </a:extLst>
            </p:cNvPr>
            <p:cNvSpPr/>
            <p:nvPr/>
          </p:nvSpPr>
          <p:spPr>
            <a:xfrm>
              <a:off x="10970981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8" name="tx108">
              <a:extLst>
                <a:ext uri="{FF2B5EF4-FFF2-40B4-BE49-F238E27FC236}">
                  <a16:creationId xmlns:a16="http://schemas.microsoft.com/office/drawing/2014/main" id="{5FF731F3-AF9D-4EC5-888A-DF6B4DCD8175}"/>
                </a:ext>
              </a:extLst>
            </p:cNvPr>
            <p:cNvSpPr/>
            <p:nvPr/>
          </p:nvSpPr>
          <p:spPr>
            <a:xfrm>
              <a:off x="10970981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9" name="tx109">
              <a:extLst>
                <a:ext uri="{FF2B5EF4-FFF2-40B4-BE49-F238E27FC236}">
                  <a16:creationId xmlns:a16="http://schemas.microsoft.com/office/drawing/2014/main" id="{21CC7300-439E-4152-AEF1-70328DBBB11E}"/>
                </a:ext>
              </a:extLst>
            </p:cNvPr>
            <p:cNvSpPr/>
            <p:nvPr/>
          </p:nvSpPr>
          <p:spPr>
            <a:xfrm>
              <a:off x="10970981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0" name="tx110">
              <a:extLst>
                <a:ext uri="{FF2B5EF4-FFF2-40B4-BE49-F238E27FC236}">
                  <a16:creationId xmlns:a16="http://schemas.microsoft.com/office/drawing/2014/main" id="{B7554D72-902E-4D39-8097-23AC2FAECF8E}"/>
                </a:ext>
              </a:extLst>
            </p:cNvPr>
            <p:cNvSpPr/>
            <p:nvPr/>
          </p:nvSpPr>
          <p:spPr>
            <a:xfrm>
              <a:off x="10970981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1" name="tx111">
              <a:extLst>
                <a:ext uri="{FF2B5EF4-FFF2-40B4-BE49-F238E27FC236}">
                  <a16:creationId xmlns:a16="http://schemas.microsoft.com/office/drawing/2014/main" id="{86CA95EF-1450-402E-B544-EA00CB83CE15}"/>
                </a:ext>
              </a:extLst>
            </p:cNvPr>
            <p:cNvSpPr/>
            <p:nvPr/>
          </p:nvSpPr>
          <p:spPr>
            <a:xfrm>
              <a:off x="10970981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2" name="tx112">
              <a:extLst>
                <a:ext uri="{FF2B5EF4-FFF2-40B4-BE49-F238E27FC236}">
                  <a16:creationId xmlns:a16="http://schemas.microsoft.com/office/drawing/2014/main" id="{8DFA0430-745E-4C5D-B175-AFA701680581}"/>
                </a:ext>
              </a:extLst>
            </p:cNvPr>
            <p:cNvSpPr/>
            <p:nvPr/>
          </p:nvSpPr>
          <p:spPr>
            <a:xfrm>
              <a:off x="10893575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0.8</a:t>
              </a:r>
            </a:p>
          </p:txBody>
        </p:sp>
        <p:sp>
          <p:nvSpPr>
            <p:cNvPr id="273" name="tx113">
              <a:extLst>
                <a:ext uri="{FF2B5EF4-FFF2-40B4-BE49-F238E27FC236}">
                  <a16:creationId xmlns:a16="http://schemas.microsoft.com/office/drawing/2014/main" id="{80BEB314-4A65-4978-9420-A39263BAE2B0}"/>
                </a:ext>
              </a:extLst>
            </p:cNvPr>
            <p:cNvSpPr/>
            <p:nvPr/>
          </p:nvSpPr>
          <p:spPr>
            <a:xfrm rot="16200000">
              <a:off x="5415147" y="2374276"/>
              <a:ext cx="642410" cy="1401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Pesticide</a:t>
              </a:r>
            </a:p>
          </p:txBody>
        </p:sp>
        <p:sp>
          <p:nvSpPr>
            <p:cNvPr id="274" name="tx114">
              <a:extLst>
                <a:ext uri="{FF2B5EF4-FFF2-40B4-BE49-F238E27FC236}">
                  <a16:creationId xmlns:a16="http://schemas.microsoft.com/office/drawing/2014/main" id="{02A4B977-A958-4979-AF1E-C3C481D523B3}"/>
                </a:ext>
              </a:extLst>
            </p:cNvPr>
            <p:cNvSpPr/>
            <p:nvPr/>
          </p:nvSpPr>
          <p:spPr>
            <a:xfrm rot="16200000">
              <a:off x="6151213" y="2528106"/>
              <a:ext cx="422277" cy="14075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Metal</a:t>
              </a:r>
            </a:p>
          </p:txBody>
        </p:sp>
        <p:sp>
          <p:nvSpPr>
            <p:cNvPr id="275" name="tx115">
              <a:extLst>
                <a:ext uri="{FF2B5EF4-FFF2-40B4-BE49-F238E27FC236}">
                  <a16:creationId xmlns:a16="http://schemas.microsoft.com/office/drawing/2014/main" id="{4E9369E2-E35D-49B0-9830-1F456D0ECD7E}"/>
                </a:ext>
              </a:extLst>
            </p:cNvPr>
            <p:cNvSpPr/>
            <p:nvPr/>
          </p:nvSpPr>
          <p:spPr>
            <a:xfrm rot="16200000">
              <a:off x="6699956" y="2333691"/>
              <a:ext cx="68543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Biological</a:t>
              </a:r>
            </a:p>
          </p:txBody>
        </p:sp>
        <p:sp>
          <p:nvSpPr>
            <p:cNvPr id="276" name="tx116">
              <a:extLst>
                <a:ext uri="{FF2B5EF4-FFF2-40B4-BE49-F238E27FC236}">
                  <a16:creationId xmlns:a16="http://schemas.microsoft.com/office/drawing/2014/main" id="{57352852-1092-4F7A-BFBA-FFD555FD02DA}"/>
                </a:ext>
              </a:extLst>
            </p:cNvPr>
            <p:cNvSpPr/>
            <p:nvPr/>
          </p:nvSpPr>
          <p:spPr>
            <a:xfrm rot="16200000">
              <a:off x="7098136" y="1997250"/>
              <a:ext cx="122836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Organic chemical</a:t>
              </a:r>
            </a:p>
          </p:txBody>
        </p:sp>
        <p:sp>
          <p:nvSpPr>
            <p:cNvPr id="277" name="tx117">
              <a:extLst>
                <a:ext uri="{FF2B5EF4-FFF2-40B4-BE49-F238E27FC236}">
                  <a16:creationId xmlns:a16="http://schemas.microsoft.com/office/drawing/2014/main" id="{0758CA97-22B7-47F9-AB35-53197C61C122}"/>
                </a:ext>
              </a:extLst>
            </p:cNvPr>
            <p:cNvSpPr/>
            <p:nvPr/>
          </p:nvSpPr>
          <p:spPr>
            <a:xfrm rot="16200000">
              <a:off x="7722402" y="1928630"/>
              <a:ext cx="134161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Inorganic chemical</a:t>
              </a:r>
            </a:p>
          </p:txBody>
        </p:sp>
        <p:sp>
          <p:nvSpPr>
            <p:cNvPr id="278" name="tx118">
              <a:extLst>
                <a:ext uri="{FF2B5EF4-FFF2-40B4-BE49-F238E27FC236}">
                  <a16:creationId xmlns:a16="http://schemas.microsoft.com/office/drawing/2014/main" id="{2AD0543E-EF57-4ECF-B05C-B0D9A6A723ED}"/>
                </a:ext>
              </a:extLst>
            </p:cNvPr>
            <p:cNvSpPr/>
            <p:nvPr/>
          </p:nvSpPr>
          <p:spPr>
            <a:xfrm rot="16200000">
              <a:off x="8389459" y="2271033"/>
              <a:ext cx="1248762" cy="14133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Disinfectant</a:t>
              </a:r>
            </a:p>
          </p:txBody>
        </p:sp>
        <p:sp>
          <p:nvSpPr>
            <p:cNvPr id="279" name="tx119">
              <a:extLst>
                <a:ext uri="{FF2B5EF4-FFF2-40B4-BE49-F238E27FC236}">
                  <a16:creationId xmlns:a16="http://schemas.microsoft.com/office/drawing/2014/main" id="{3AAC0B47-134E-40E9-BABC-2DA9B0FFC9F1}"/>
                </a:ext>
              </a:extLst>
            </p:cNvPr>
            <p:cNvSpPr/>
            <p:nvPr/>
          </p:nvSpPr>
          <p:spPr>
            <a:xfrm rot="16200000">
              <a:off x="9393094" y="2438911"/>
              <a:ext cx="57218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Physical</a:t>
              </a:r>
            </a:p>
          </p:txBody>
        </p:sp>
        <p:sp>
          <p:nvSpPr>
            <p:cNvPr id="280" name="tx120">
              <a:extLst>
                <a:ext uri="{FF2B5EF4-FFF2-40B4-BE49-F238E27FC236}">
                  <a16:creationId xmlns:a16="http://schemas.microsoft.com/office/drawing/2014/main" id="{B788D29A-790B-4C7D-BF8E-2677B24170E3}"/>
                </a:ext>
              </a:extLst>
            </p:cNvPr>
            <p:cNvSpPr/>
            <p:nvPr/>
          </p:nvSpPr>
          <p:spPr>
            <a:xfrm rot="16200000">
              <a:off x="10235883" y="2664075"/>
              <a:ext cx="202403" cy="1656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</a:t>
              </a:r>
            </a:p>
          </p:txBody>
        </p:sp>
        <p:sp>
          <p:nvSpPr>
            <p:cNvPr id="281" name="tx121">
              <a:extLst>
                <a:ext uri="{FF2B5EF4-FFF2-40B4-BE49-F238E27FC236}">
                  <a16:creationId xmlns:a16="http://schemas.microsoft.com/office/drawing/2014/main" id="{B3E0DA6D-41D5-495C-934B-4AF3C3A7A027}"/>
                </a:ext>
              </a:extLst>
            </p:cNvPr>
            <p:cNvSpPr/>
            <p:nvPr/>
          </p:nvSpPr>
          <p:spPr>
            <a:xfrm rot="16200000">
              <a:off x="10700257" y="2421778"/>
              <a:ext cx="675541" cy="1340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Nutrients</a:t>
              </a:r>
            </a:p>
          </p:txBody>
        </p:sp>
        <p:sp>
          <p:nvSpPr>
            <p:cNvPr id="282" name="tx122">
              <a:extLst>
                <a:ext uri="{FF2B5EF4-FFF2-40B4-BE49-F238E27FC236}">
                  <a16:creationId xmlns:a16="http://schemas.microsoft.com/office/drawing/2014/main" id="{F5FB13E9-3D7E-4DE0-A7C7-99E9FDB40AF2}"/>
                </a:ext>
              </a:extLst>
            </p:cNvPr>
            <p:cNvSpPr/>
            <p:nvPr/>
          </p:nvSpPr>
          <p:spPr>
            <a:xfrm>
              <a:off x="4259345" y="6085239"/>
              <a:ext cx="594154" cy="15120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Trophic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Status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3" name="tx123">
              <a:extLst>
                <a:ext uri="{FF2B5EF4-FFF2-40B4-BE49-F238E27FC236}">
                  <a16:creationId xmlns:a16="http://schemas.microsoft.com/office/drawing/2014/main" id="{DEF5549D-41D7-4830-AFED-1DDEA76BB281}"/>
                </a:ext>
              </a:extLst>
            </p:cNvPr>
            <p:cNvSpPr/>
            <p:nvPr/>
          </p:nvSpPr>
          <p:spPr>
            <a:xfrm>
              <a:off x="4247263" y="5584972"/>
              <a:ext cx="1003133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ecreation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4" name="tx124">
              <a:extLst>
                <a:ext uri="{FF2B5EF4-FFF2-40B4-BE49-F238E27FC236}">
                  <a16:creationId xmlns:a16="http://schemas.microsoft.com/office/drawing/2014/main" id="{C18767AB-58F6-42A1-BC71-24B8AB1DC959}"/>
                </a:ext>
              </a:extLst>
            </p:cNvPr>
            <p:cNvSpPr/>
            <p:nvPr/>
          </p:nvSpPr>
          <p:spPr>
            <a:xfrm>
              <a:off x="4228066" y="4946263"/>
              <a:ext cx="61087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A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quatic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wildlife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5" name="tx125">
              <a:extLst>
                <a:ext uri="{FF2B5EF4-FFF2-40B4-BE49-F238E27FC236}">
                  <a16:creationId xmlns:a16="http://schemas.microsoft.com/office/drawing/2014/main" id="{02F0620A-58F4-4496-B85E-ABCE2A158D45}"/>
                </a:ext>
              </a:extLst>
            </p:cNvPr>
            <p:cNvSpPr/>
            <p:nvPr/>
          </p:nvSpPr>
          <p:spPr>
            <a:xfrm>
              <a:off x="4641198" y="4349863"/>
              <a:ext cx="424808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Drinking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6" name="tx126">
              <a:extLst>
                <a:ext uri="{FF2B5EF4-FFF2-40B4-BE49-F238E27FC236}">
                  <a16:creationId xmlns:a16="http://schemas.microsoft.com/office/drawing/2014/main" id="{8BD82788-F2D8-48EA-A1EB-C4731B55D7F7}"/>
                </a:ext>
              </a:extLst>
            </p:cNvPr>
            <p:cNvSpPr/>
            <p:nvPr/>
          </p:nvSpPr>
          <p:spPr>
            <a:xfrm>
              <a:off x="4473744" y="3759222"/>
              <a:ext cx="721587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L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ivestock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7" name="tx127">
              <a:extLst>
                <a:ext uri="{FF2B5EF4-FFF2-40B4-BE49-F238E27FC236}">
                  <a16:creationId xmlns:a16="http://schemas.microsoft.com/office/drawing/2014/main" id="{15A8843F-9AB0-4401-90DC-F12F000E0F99}"/>
                </a:ext>
              </a:extLst>
            </p:cNvPr>
            <p:cNvSpPr/>
            <p:nvPr/>
          </p:nvSpPr>
          <p:spPr>
            <a:xfrm>
              <a:off x="4436212" y="3144797"/>
              <a:ext cx="75911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rrigation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</p:grpSp>
      <p:sp>
        <p:nvSpPr>
          <p:cNvPr id="288" name="TextBox 287">
            <a:extLst>
              <a:ext uri="{FF2B5EF4-FFF2-40B4-BE49-F238E27FC236}">
                <a16:creationId xmlns:a16="http://schemas.microsoft.com/office/drawing/2014/main" id="{7AD4D9CA-9E85-4CA4-A6A3-A2BF9E233927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7075" y="296250"/>
            <a:ext cx="6747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Exploration des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critères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4AADD7A6-E210-459C-9833-7E2AAF8A277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782530"/>
            <a:ext cx="37959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Quel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est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le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chevauchement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entre les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critères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6B03A8-1214-47F5-A653-461A265B8A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58392" y="2708900"/>
            <a:ext cx="4456627" cy="2508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347605A-24F8-4E74-B688-74B4E4CF1EF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758391" y="5222136"/>
            <a:ext cx="7296833" cy="63954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8936F485-D6D2-4255-922A-EAB16FFDAF6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758391" y="5861677"/>
            <a:ext cx="8006888" cy="6395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263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roup 289">
            <a:extLst>
              <a:ext uri="{FF2B5EF4-FFF2-40B4-BE49-F238E27FC236}">
                <a16:creationId xmlns:a16="http://schemas.microsoft.com/office/drawing/2014/main" id="{630FEFA3-F624-4C7C-9F1C-A00903E40FA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228066" y="1026161"/>
            <a:ext cx="7537214" cy="5450032"/>
            <a:chOff x="4228066" y="1345287"/>
            <a:chExt cx="7130452" cy="5130905"/>
          </a:xfrm>
        </p:grpSpPr>
        <p:sp>
          <p:nvSpPr>
            <p:cNvPr id="164" name="pl4">
              <a:extLst>
                <a:ext uri="{FF2B5EF4-FFF2-40B4-BE49-F238E27FC236}">
                  <a16:creationId xmlns:a16="http://schemas.microsoft.com/office/drawing/2014/main" id="{B8E3C991-6DB4-4F73-BB96-B78C60BF5F6C}"/>
                </a:ext>
              </a:extLst>
            </p:cNvPr>
            <p:cNvSpPr/>
            <p:nvPr/>
          </p:nvSpPr>
          <p:spPr>
            <a:xfrm>
              <a:off x="5312930" y="2932342"/>
              <a:ext cx="6045587" cy="3543850"/>
            </a:xfrm>
            <a:custGeom>
              <a:avLst/>
              <a:gdLst/>
              <a:ahLst/>
              <a:cxnLst/>
              <a:rect l="0" t="0" r="0" b="0"/>
              <a:pathLst>
                <a:path w="4142232" h="2809050">
                  <a:moveTo>
                    <a:pt x="0" y="2809050"/>
                  </a:moveTo>
                  <a:lnTo>
                    <a:pt x="4142232" y="2809050"/>
                  </a:lnTo>
                  <a:lnTo>
                    <a:pt x="4142232" y="0"/>
                  </a:lnTo>
                  <a:lnTo>
                    <a:pt x="0" y="0"/>
                  </a:lnTo>
                  <a:lnTo>
                    <a:pt x="0" y="2809050"/>
                  </a:lnTo>
                </a:path>
              </a:pathLst>
            </a:custGeom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5" name="rc5">
              <a:extLst>
                <a:ext uri="{FF2B5EF4-FFF2-40B4-BE49-F238E27FC236}">
                  <a16:creationId xmlns:a16="http://schemas.microsoft.com/office/drawing/2014/main" id="{D51F368D-6C48-4B47-BC07-C9EBBA193A5D}"/>
                </a:ext>
              </a:extLst>
            </p:cNvPr>
            <p:cNvSpPr/>
            <p:nvPr/>
          </p:nvSpPr>
          <p:spPr>
            <a:xfrm>
              <a:off x="5312930" y="2932342"/>
              <a:ext cx="671732" cy="590642"/>
            </a:xfrm>
            <a:prstGeom prst="rect">
              <a:avLst/>
            </a:prstGeom>
            <a:solidFill>
              <a:srgbClr val="FF7272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6" name="rc6">
              <a:extLst>
                <a:ext uri="{FF2B5EF4-FFF2-40B4-BE49-F238E27FC236}">
                  <a16:creationId xmlns:a16="http://schemas.microsoft.com/office/drawing/2014/main" id="{7A5FBB88-5D24-43A0-97C9-A11259C0D407}"/>
                </a:ext>
              </a:extLst>
            </p:cNvPr>
            <p:cNvSpPr/>
            <p:nvPr/>
          </p:nvSpPr>
          <p:spPr>
            <a:xfrm>
              <a:off x="5312930" y="3522983"/>
              <a:ext cx="671732" cy="590642"/>
            </a:xfrm>
            <a:prstGeom prst="rect">
              <a:avLst/>
            </a:prstGeom>
            <a:solidFill>
              <a:srgbClr val="FF6C6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7" name="rc7">
              <a:extLst>
                <a:ext uri="{FF2B5EF4-FFF2-40B4-BE49-F238E27FC236}">
                  <a16:creationId xmlns:a16="http://schemas.microsoft.com/office/drawing/2014/main" id="{557564DA-6771-45A3-8835-EB36A1EB300A}"/>
                </a:ext>
              </a:extLst>
            </p:cNvPr>
            <p:cNvSpPr/>
            <p:nvPr/>
          </p:nvSpPr>
          <p:spPr>
            <a:xfrm>
              <a:off x="5312930" y="4113625"/>
              <a:ext cx="671732" cy="590642"/>
            </a:xfrm>
            <a:prstGeom prst="rect">
              <a:avLst/>
            </a:prstGeom>
            <a:solidFill>
              <a:srgbClr val="FF909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8" name="rc8">
              <a:extLst>
                <a:ext uri="{FF2B5EF4-FFF2-40B4-BE49-F238E27FC236}">
                  <a16:creationId xmlns:a16="http://schemas.microsoft.com/office/drawing/2014/main" id="{497ADBEC-1889-452E-AC7C-01EEB4A3F375}"/>
                </a:ext>
              </a:extLst>
            </p:cNvPr>
            <p:cNvSpPr/>
            <p:nvPr/>
          </p:nvSpPr>
          <p:spPr>
            <a:xfrm>
              <a:off x="5312930" y="4704267"/>
              <a:ext cx="671732" cy="590640"/>
            </a:xfrm>
            <a:prstGeom prst="rect">
              <a:avLst/>
            </a:prstGeom>
            <a:solidFill>
              <a:srgbClr val="FFA3A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69" name="rc9">
              <a:extLst>
                <a:ext uri="{FF2B5EF4-FFF2-40B4-BE49-F238E27FC236}">
                  <a16:creationId xmlns:a16="http://schemas.microsoft.com/office/drawing/2014/main" id="{623EC764-B6D2-4C40-AF39-CCF8E759F32A}"/>
                </a:ext>
              </a:extLst>
            </p:cNvPr>
            <p:cNvSpPr/>
            <p:nvPr/>
          </p:nvSpPr>
          <p:spPr>
            <a:xfrm>
              <a:off x="5312930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0" name="rc10">
              <a:extLst>
                <a:ext uri="{FF2B5EF4-FFF2-40B4-BE49-F238E27FC236}">
                  <a16:creationId xmlns:a16="http://schemas.microsoft.com/office/drawing/2014/main" id="{C08B35EE-E467-4CE5-B838-3A58456403DE}"/>
                </a:ext>
              </a:extLst>
            </p:cNvPr>
            <p:cNvSpPr/>
            <p:nvPr/>
          </p:nvSpPr>
          <p:spPr>
            <a:xfrm>
              <a:off x="5312930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1" name="rc11">
              <a:extLst>
                <a:ext uri="{FF2B5EF4-FFF2-40B4-BE49-F238E27FC236}">
                  <a16:creationId xmlns:a16="http://schemas.microsoft.com/office/drawing/2014/main" id="{B18A72F8-A4A6-4FC9-85FF-8CA765FDA58B}"/>
                </a:ext>
              </a:extLst>
            </p:cNvPr>
            <p:cNvSpPr/>
            <p:nvPr/>
          </p:nvSpPr>
          <p:spPr>
            <a:xfrm>
              <a:off x="5984663" y="2932342"/>
              <a:ext cx="671732" cy="590642"/>
            </a:xfrm>
            <a:prstGeom prst="rect">
              <a:avLst/>
            </a:prstGeom>
            <a:solidFill>
              <a:srgbClr val="FF7C7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2" name="rc12">
              <a:extLst>
                <a:ext uri="{FF2B5EF4-FFF2-40B4-BE49-F238E27FC236}">
                  <a16:creationId xmlns:a16="http://schemas.microsoft.com/office/drawing/2014/main" id="{3DE4C0AD-01CB-4E6F-8160-958C70896A92}"/>
                </a:ext>
              </a:extLst>
            </p:cNvPr>
            <p:cNvSpPr/>
            <p:nvPr/>
          </p:nvSpPr>
          <p:spPr>
            <a:xfrm>
              <a:off x="5984663" y="3522983"/>
              <a:ext cx="671732" cy="590642"/>
            </a:xfrm>
            <a:prstGeom prst="rect">
              <a:avLst/>
            </a:prstGeom>
            <a:solidFill>
              <a:srgbClr val="FFAEAE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3" name="rc13">
              <a:extLst>
                <a:ext uri="{FF2B5EF4-FFF2-40B4-BE49-F238E27FC236}">
                  <a16:creationId xmlns:a16="http://schemas.microsoft.com/office/drawing/2014/main" id="{D023BAF5-04B2-4C19-87B5-02205172727A}"/>
                </a:ext>
              </a:extLst>
            </p:cNvPr>
            <p:cNvSpPr/>
            <p:nvPr/>
          </p:nvSpPr>
          <p:spPr>
            <a:xfrm>
              <a:off x="5984663" y="4113625"/>
              <a:ext cx="671732" cy="590642"/>
            </a:xfrm>
            <a:prstGeom prst="rect">
              <a:avLst/>
            </a:prstGeom>
            <a:solidFill>
              <a:srgbClr val="FFD3D3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4" name="rc14">
              <a:extLst>
                <a:ext uri="{FF2B5EF4-FFF2-40B4-BE49-F238E27FC236}">
                  <a16:creationId xmlns:a16="http://schemas.microsoft.com/office/drawing/2014/main" id="{E85AFD9D-AD7A-48AA-AB69-501B1958D956}"/>
                </a:ext>
              </a:extLst>
            </p:cNvPr>
            <p:cNvSpPr/>
            <p:nvPr/>
          </p:nvSpPr>
          <p:spPr>
            <a:xfrm>
              <a:off x="5984663" y="4704267"/>
              <a:ext cx="671732" cy="590640"/>
            </a:xfrm>
            <a:prstGeom prst="rect">
              <a:avLst/>
            </a:prstGeom>
            <a:solidFill>
              <a:srgbClr val="FFCBC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5" name="rc15">
              <a:extLst>
                <a:ext uri="{FF2B5EF4-FFF2-40B4-BE49-F238E27FC236}">
                  <a16:creationId xmlns:a16="http://schemas.microsoft.com/office/drawing/2014/main" id="{5C9C360B-EE46-44BA-A172-5FFEFE3D5867}"/>
                </a:ext>
              </a:extLst>
            </p:cNvPr>
            <p:cNvSpPr/>
            <p:nvPr/>
          </p:nvSpPr>
          <p:spPr>
            <a:xfrm>
              <a:off x="5984663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6" name="rc16">
              <a:extLst>
                <a:ext uri="{FF2B5EF4-FFF2-40B4-BE49-F238E27FC236}">
                  <a16:creationId xmlns:a16="http://schemas.microsoft.com/office/drawing/2014/main" id="{3D53308F-0C19-4358-B1EB-923D7986B868}"/>
                </a:ext>
              </a:extLst>
            </p:cNvPr>
            <p:cNvSpPr/>
            <p:nvPr/>
          </p:nvSpPr>
          <p:spPr>
            <a:xfrm>
              <a:off x="5984663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7" name="rc17">
              <a:extLst>
                <a:ext uri="{FF2B5EF4-FFF2-40B4-BE49-F238E27FC236}">
                  <a16:creationId xmlns:a16="http://schemas.microsoft.com/office/drawing/2014/main" id="{1AF71592-352B-4059-A9D8-FCF066F26716}"/>
                </a:ext>
              </a:extLst>
            </p:cNvPr>
            <p:cNvSpPr/>
            <p:nvPr/>
          </p:nvSpPr>
          <p:spPr>
            <a:xfrm>
              <a:off x="6656395" y="2932342"/>
              <a:ext cx="671730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8" name="rc18">
              <a:extLst>
                <a:ext uri="{FF2B5EF4-FFF2-40B4-BE49-F238E27FC236}">
                  <a16:creationId xmlns:a16="http://schemas.microsoft.com/office/drawing/2014/main" id="{E045378F-488B-4FF6-B887-5937DEF37AB2}"/>
                </a:ext>
              </a:extLst>
            </p:cNvPr>
            <p:cNvSpPr/>
            <p:nvPr/>
          </p:nvSpPr>
          <p:spPr>
            <a:xfrm>
              <a:off x="6656395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79" name="rc19">
              <a:extLst>
                <a:ext uri="{FF2B5EF4-FFF2-40B4-BE49-F238E27FC236}">
                  <a16:creationId xmlns:a16="http://schemas.microsoft.com/office/drawing/2014/main" id="{7ADAD9BA-0E4D-413D-9C2B-4E8B3F7FA31E}"/>
                </a:ext>
              </a:extLst>
            </p:cNvPr>
            <p:cNvSpPr/>
            <p:nvPr/>
          </p:nvSpPr>
          <p:spPr>
            <a:xfrm>
              <a:off x="6656395" y="4113625"/>
              <a:ext cx="671730" cy="590642"/>
            </a:xfrm>
            <a:prstGeom prst="rect">
              <a:avLst/>
            </a:prstGeom>
            <a:solidFill>
              <a:srgbClr val="FFEDED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0" name="rc20">
              <a:extLst>
                <a:ext uri="{FF2B5EF4-FFF2-40B4-BE49-F238E27FC236}">
                  <a16:creationId xmlns:a16="http://schemas.microsoft.com/office/drawing/2014/main" id="{EF9F144E-E8D3-464D-9939-1169D699DFB3}"/>
                </a:ext>
              </a:extLst>
            </p:cNvPr>
            <p:cNvSpPr/>
            <p:nvPr/>
          </p:nvSpPr>
          <p:spPr>
            <a:xfrm>
              <a:off x="6656395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1" name="rc21">
              <a:extLst>
                <a:ext uri="{FF2B5EF4-FFF2-40B4-BE49-F238E27FC236}">
                  <a16:creationId xmlns:a16="http://schemas.microsoft.com/office/drawing/2014/main" id="{194BE13F-271D-4130-83E9-47E3B101EC2A}"/>
                </a:ext>
              </a:extLst>
            </p:cNvPr>
            <p:cNvSpPr/>
            <p:nvPr/>
          </p:nvSpPr>
          <p:spPr>
            <a:xfrm>
              <a:off x="6656395" y="5294909"/>
              <a:ext cx="671730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2" name="rc22">
              <a:extLst>
                <a:ext uri="{FF2B5EF4-FFF2-40B4-BE49-F238E27FC236}">
                  <a16:creationId xmlns:a16="http://schemas.microsoft.com/office/drawing/2014/main" id="{6E2F7188-F8C2-4CE2-B795-59B958FE027C}"/>
                </a:ext>
              </a:extLst>
            </p:cNvPr>
            <p:cNvSpPr/>
            <p:nvPr/>
          </p:nvSpPr>
          <p:spPr>
            <a:xfrm>
              <a:off x="6656395" y="5885550"/>
              <a:ext cx="671730" cy="590642"/>
            </a:xfrm>
            <a:prstGeom prst="rect">
              <a:avLst/>
            </a:prstGeom>
            <a:solidFill>
              <a:srgbClr val="FFBFB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3" name="rc23">
              <a:extLst>
                <a:ext uri="{FF2B5EF4-FFF2-40B4-BE49-F238E27FC236}">
                  <a16:creationId xmlns:a16="http://schemas.microsoft.com/office/drawing/2014/main" id="{E5770397-79AA-4D9A-97F5-FFAE3A1AF5F3}"/>
                </a:ext>
              </a:extLst>
            </p:cNvPr>
            <p:cNvSpPr/>
            <p:nvPr/>
          </p:nvSpPr>
          <p:spPr>
            <a:xfrm>
              <a:off x="7328127" y="2932342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4" name="rc24">
              <a:extLst>
                <a:ext uri="{FF2B5EF4-FFF2-40B4-BE49-F238E27FC236}">
                  <a16:creationId xmlns:a16="http://schemas.microsoft.com/office/drawing/2014/main" id="{48CF0B11-2FB6-4EF5-A0BE-FFE48DE82D11}"/>
                </a:ext>
              </a:extLst>
            </p:cNvPr>
            <p:cNvSpPr/>
            <p:nvPr/>
          </p:nvSpPr>
          <p:spPr>
            <a:xfrm>
              <a:off x="7328127" y="3522983"/>
              <a:ext cx="671732" cy="590642"/>
            </a:xfrm>
            <a:prstGeom prst="rect">
              <a:avLst/>
            </a:prstGeom>
            <a:solidFill>
              <a:srgbClr val="FFB8B8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5" name="rc25">
              <a:extLst>
                <a:ext uri="{FF2B5EF4-FFF2-40B4-BE49-F238E27FC236}">
                  <a16:creationId xmlns:a16="http://schemas.microsoft.com/office/drawing/2014/main" id="{70DD9BED-5C1E-410F-99BB-52197FC1CDF6}"/>
                </a:ext>
              </a:extLst>
            </p:cNvPr>
            <p:cNvSpPr/>
            <p:nvPr/>
          </p:nvSpPr>
          <p:spPr>
            <a:xfrm>
              <a:off x="7328127" y="4113625"/>
              <a:ext cx="671732" cy="590642"/>
            </a:xfrm>
            <a:prstGeom prst="rect">
              <a:avLst/>
            </a:prstGeom>
            <a:solidFill>
              <a:srgbClr val="FFABA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6" name="rc26">
              <a:extLst>
                <a:ext uri="{FF2B5EF4-FFF2-40B4-BE49-F238E27FC236}">
                  <a16:creationId xmlns:a16="http://schemas.microsoft.com/office/drawing/2014/main" id="{61392DAB-A200-489C-9365-D0B930A78806}"/>
                </a:ext>
              </a:extLst>
            </p:cNvPr>
            <p:cNvSpPr/>
            <p:nvPr/>
          </p:nvSpPr>
          <p:spPr>
            <a:xfrm>
              <a:off x="7328127" y="4704267"/>
              <a:ext cx="671732" cy="590640"/>
            </a:xfrm>
            <a:prstGeom prst="rect">
              <a:avLst/>
            </a:prstGeom>
            <a:solidFill>
              <a:srgbClr val="FF646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7" name="rc27">
              <a:extLst>
                <a:ext uri="{FF2B5EF4-FFF2-40B4-BE49-F238E27FC236}">
                  <a16:creationId xmlns:a16="http://schemas.microsoft.com/office/drawing/2014/main" id="{3B7C5FB4-A477-42B8-9B94-0294BA6B0028}"/>
                </a:ext>
              </a:extLst>
            </p:cNvPr>
            <p:cNvSpPr/>
            <p:nvPr/>
          </p:nvSpPr>
          <p:spPr>
            <a:xfrm>
              <a:off x="7328127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8" name="rc28">
              <a:extLst>
                <a:ext uri="{FF2B5EF4-FFF2-40B4-BE49-F238E27FC236}">
                  <a16:creationId xmlns:a16="http://schemas.microsoft.com/office/drawing/2014/main" id="{5BBD568C-F453-4484-87E6-3BE4D837BCA6}"/>
                </a:ext>
              </a:extLst>
            </p:cNvPr>
            <p:cNvSpPr/>
            <p:nvPr/>
          </p:nvSpPr>
          <p:spPr>
            <a:xfrm>
              <a:off x="7328127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89" name="rc29">
              <a:extLst>
                <a:ext uri="{FF2B5EF4-FFF2-40B4-BE49-F238E27FC236}">
                  <a16:creationId xmlns:a16="http://schemas.microsoft.com/office/drawing/2014/main" id="{B8238EA7-3FA2-43D4-85A9-A5BBBEE985E7}"/>
                </a:ext>
              </a:extLst>
            </p:cNvPr>
            <p:cNvSpPr/>
            <p:nvPr/>
          </p:nvSpPr>
          <p:spPr>
            <a:xfrm>
              <a:off x="7999859" y="2932342"/>
              <a:ext cx="671732" cy="590642"/>
            </a:xfrm>
            <a:prstGeom prst="rect">
              <a:avLst/>
            </a:prstGeom>
            <a:solidFill>
              <a:srgbClr val="FFF6F6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0" name="rc30">
              <a:extLst>
                <a:ext uri="{FF2B5EF4-FFF2-40B4-BE49-F238E27FC236}">
                  <a16:creationId xmlns:a16="http://schemas.microsoft.com/office/drawing/2014/main" id="{BAA71861-D87B-4BF4-833C-83F4B5D7E1B9}"/>
                </a:ext>
              </a:extLst>
            </p:cNvPr>
            <p:cNvSpPr/>
            <p:nvPr/>
          </p:nvSpPr>
          <p:spPr>
            <a:xfrm>
              <a:off x="7999859" y="3522983"/>
              <a:ext cx="671732" cy="590642"/>
            </a:xfrm>
            <a:prstGeom prst="rect">
              <a:avLst/>
            </a:prstGeom>
            <a:solidFill>
              <a:srgbClr val="FFECEC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1" name="rc31">
              <a:extLst>
                <a:ext uri="{FF2B5EF4-FFF2-40B4-BE49-F238E27FC236}">
                  <a16:creationId xmlns:a16="http://schemas.microsoft.com/office/drawing/2014/main" id="{062DBAC8-16D2-454D-BB4D-2E8A7801AB9A}"/>
                </a:ext>
              </a:extLst>
            </p:cNvPr>
            <p:cNvSpPr/>
            <p:nvPr/>
          </p:nvSpPr>
          <p:spPr>
            <a:xfrm>
              <a:off x="7999859" y="4113625"/>
              <a:ext cx="671732" cy="590642"/>
            </a:xfrm>
            <a:prstGeom prst="rect">
              <a:avLst/>
            </a:prstGeom>
            <a:solidFill>
              <a:srgbClr val="FFE4E4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2" name="rc32">
              <a:extLst>
                <a:ext uri="{FF2B5EF4-FFF2-40B4-BE49-F238E27FC236}">
                  <a16:creationId xmlns:a16="http://schemas.microsoft.com/office/drawing/2014/main" id="{621DB040-D36D-4E73-82BB-F27EA00A6A0C}"/>
                </a:ext>
              </a:extLst>
            </p:cNvPr>
            <p:cNvSpPr/>
            <p:nvPr/>
          </p:nvSpPr>
          <p:spPr>
            <a:xfrm>
              <a:off x="7999859" y="4704267"/>
              <a:ext cx="671732" cy="590640"/>
            </a:xfrm>
            <a:prstGeom prst="rect">
              <a:avLst/>
            </a:prstGeom>
            <a:solidFill>
              <a:srgbClr val="FFF1F1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3" name="rc33">
              <a:extLst>
                <a:ext uri="{FF2B5EF4-FFF2-40B4-BE49-F238E27FC236}">
                  <a16:creationId xmlns:a16="http://schemas.microsoft.com/office/drawing/2014/main" id="{41AAF01C-3FFC-4E63-83A1-A8A735CB4ABA}"/>
                </a:ext>
              </a:extLst>
            </p:cNvPr>
            <p:cNvSpPr/>
            <p:nvPr/>
          </p:nvSpPr>
          <p:spPr>
            <a:xfrm>
              <a:off x="7999859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4" name="rc34">
              <a:extLst>
                <a:ext uri="{FF2B5EF4-FFF2-40B4-BE49-F238E27FC236}">
                  <a16:creationId xmlns:a16="http://schemas.microsoft.com/office/drawing/2014/main" id="{6851A9E7-A8E2-4C73-B8DF-C8F7E78AA556}"/>
                </a:ext>
              </a:extLst>
            </p:cNvPr>
            <p:cNvSpPr/>
            <p:nvPr/>
          </p:nvSpPr>
          <p:spPr>
            <a:xfrm>
              <a:off x="7999859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5" name="rc35">
              <a:extLst>
                <a:ext uri="{FF2B5EF4-FFF2-40B4-BE49-F238E27FC236}">
                  <a16:creationId xmlns:a16="http://schemas.microsoft.com/office/drawing/2014/main" id="{6E4CCB14-754D-4EFE-B95E-6147CA5BC3E0}"/>
                </a:ext>
              </a:extLst>
            </p:cNvPr>
            <p:cNvSpPr/>
            <p:nvPr/>
          </p:nvSpPr>
          <p:spPr>
            <a:xfrm>
              <a:off x="8671591" y="2932342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6" name="rc36">
              <a:extLst>
                <a:ext uri="{FF2B5EF4-FFF2-40B4-BE49-F238E27FC236}">
                  <a16:creationId xmlns:a16="http://schemas.microsoft.com/office/drawing/2014/main" id="{66E54666-A5B1-4BE8-9461-E637B387C374}"/>
                </a:ext>
              </a:extLst>
            </p:cNvPr>
            <p:cNvSpPr/>
            <p:nvPr/>
          </p:nvSpPr>
          <p:spPr>
            <a:xfrm>
              <a:off x="8671591" y="3522983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7" name="rc37">
              <a:extLst>
                <a:ext uri="{FF2B5EF4-FFF2-40B4-BE49-F238E27FC236}">
                  <a16:creationId xmlns:a16="http://schemas.microsoft.com/office/drawing/2014/main" id="{0D75F039-03BE-49F8-ACA4-CE57FDF17661}"/>
                </a:ext>
              </a:extLst>
            </p:cNvPr>
            <p:cNvSpPr/>
            <p:nvPr/>
          </p:nvSpPr>
          <p:spPr>
            <a:xfrm>
              <a:off x="8671591" y="4113625"/>
              <a:ext cx="671730" cy="590642"/>
            </a:xfrm>
            <a:prstGeom prst="rect">
              <a:avLst/>
            </a:prstGeom>
            <a:solidFill>
              <a:srgbClr val="FFE0E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8" name="rc38">
              <a:extLst>
                <a:ext uri="{FF2B5EF4-FFF2-40B4-BE49-F238E27FC236}">
                  <a16:creationId xmlns:a16="http://schemas.microsoft.com/office/drawing/2014/main" id="{EE4A9763-BBEB-4B08-B0D2-6F4C3364FE76}"/>
                </a:ext>
              </a:extLst>
            </p:cNvPr>
            <p:cNvSpPr/>
            <p:nvPr/>
          </p:nvSpPr>
          <p:spPr>
            <a:xfrm>
              <a:off x="8671591" y="4704267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199" name="rc39">
              <a:extLst>
                <a:ext uri="{FF2B5EF4-FFF2-40B4-BE49-F238E27FC236}">
                  <a16:creationId xmlns:a16="http://schemas.microsoft.com/office/drawing/2014/main" id="{833B21F4-8F72-407F-A180-53885FA1E63D}"/>
                </a:ext>
              </a:extLst>
            </p:cNvPr>
            <p:cNvSpPr/>
            <p:nvPr/>
          </p:nvSpPr>
          <p:spPr>
            <a:xfrm>
              <a:off x="8671591" y="5294909"/>
              <a:ext cx="671730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0" name="rc40">
              <a:extLst>
                <a:ext uri="{FF2B5EF4-FFF2-40B4-BE49-F238E27FC236}">
                  <a16:creationId xmlns:a16="http://schemas.microsoft.com/office/drawing/2014/main" id="{613360E0-7A45-4273-A3FC-039708BA5A65}"/>
                </a:ext>
              </a:extLst>
            </p:cNvPr>
            <p:cNvSpPr/>
            <p:nvPr/>
          </p:nvSpPr>
          <p:spPr>
            <a:xfrm>
              <a:off x="8671591" y="5885550"/>
              <a:ext cx="671730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1" name="rc41">
              <a:extLst>
                <a:ext uri="{FF2B5EF4-FFF2-40B4-BE49-F238E27FC236}">
                  <a16:creationId xmlns:a16="http://schemas.microsoft.com/office/drawing/2014/main" id="{C9DA01B6-FE4B-42EF-B620-980F6217EAAB}"/>
                </a:ext>
              </a:extLst>
            </p:cNvPr>
            <p:cNvSpPr/>
            <p:nvPr/>
          </p:nvSpPr>
          <p:spPr>
            <a:xfrm>
              <a:off x="9343322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2" name="rc42">
              <a:extLst>
                <a:ext uri="{FF2B5EF4-FFF2-40B4-BE49-F238E27FC236}">
                  <a16:creationId xmlns:a16="http://schemas.microsoft.com/office/drawing/2014/main" id="{86F1CD08-8E72-42D3-9AE2-BE96105086CE}"/>
                </a:ext>
              </a:extLst>
            </p:cNvPr>
            <p:cNvSpPr/>
            <p:nvPr/>
          </p:nvSpPr>
          <p:spPr>
            <a:xfrm>
              <a:off x="9343322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3" name="rc43">
              <a:extLst>
                <a:ext uri="{FF2B5EF4-FFF2-40B4-BE49-F238E27FC236}">
                  <a16:creationId xmlns:a16="http://schemas.microsoft.com/office/drawing/2014/main" id="{100E9DBA-BA80-4992-B0AF-861336C9F780}"/>
                </a:ext>
              </a:extLst>
            </p:cNvPr>
            <p:cNvSpPr/>
            <p:nvPr/>
          </p:nvSpPr>
          <p:spPr>
            <a:xfrm>
              <a:off x="9343322" y="4113625"/>
              <a:ext cx="671732" cy="590642"/>
            </a:xfrm>
            <a:prstGeom prst="rect">
              <a:avLst/>
            </a:prstGeom>
            <a:solidFill>
              <a:srgbClr val="FFFBFB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4" name="rc44">
              <a:extLst>
                <a:ext uri="{FF2B5EF4-FFF2-40B4-BE49-F238E27FC236}">
                  <a16:creationId xmlns:a16="http://schemas.microsoft.com/office/drawing/2014/main" id="{3884FDCC-ABC2-4974-8299-308E365CAB7D}"/>
                </a:ext>
              </a:extLst>
            </p:cNvPr>
            <p:cNvSpPr/>
            <p:nvPr/>
          </p:nvSpPr>
          <p:spPr>
            <a:xfrm>
              <a:off x="9343322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5" name="rc45">
              <a:extLst>
                <a:ext uri="{FF2B5EF4-FFF2-40B4-BE49-F238E27FC236}">
                  <a16:creationId xmlns:a16="http://schemas.microsoft.com/office/drawing/2014/main" id="{C8B8F041-4288-4702-8BE5-89B0F94D732D}"/>
                </a:ext>
              </a:extLst>
            </p:cNvPr>
            <p:cNvSpPr/>
            <p:nvPr/>
          </p:nvSpPr>
          <p:spPr>
            <a:xfrm>
              <a:off x="9343322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6" name="rc46">
              <a:extLst>
                <a:ext uri="{FF2B5EF4-FFF2-40B4-BE49-F238E27FC236}">
                  <a16:creationId xmlns:a16="http://schemas.microsoft.com/office/drawing/2014/main" id="{BECAE3F6-D1CE-4FCA-B56F-D8C69DBF7B8E}"/>
                </a:ext>
              </a:extLst>
            </p:cNvPr>
            <p:cNvSpPr/>
            <p:nvPr/>
          </p:nvSpPr>
          <p:spPr>
            <a:xfrm>
              <a:off x="9343322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7" name="rc47">
              <a:extLst>
                <a:ext uri="{FF2B5EF4-FFF2-40B4-BE49-F238E27FC236}">
                  <a16:creationId xmlns:a16="http://schemas.microsoft.com/office/drawing/2014/main" id="{6AD1366F-5C87-4ABE-B2E6-C0D7643D54C1}"/>
                </a:ext>
              </a:extLst>
            </p:cNvPr>
            <p:cNvSpPr/>
            <p:nvPr/>
          </p:nvSpPr>
          <p:spPr>
            <a:xfrm>
              <a:off x="10015054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8" name="rc48">
              <a:extLst>
                <a:ext uri="{FF2B5EF4-FFF2-40B4-BE49-F238E27FC236}">
                  <a16:creationId xmlns:a16="http://schemas.microsoft.com/office/drawing/2014/main" id="{F1332C38-32D1-47B9-B6B5-D9C48B0D06C9}"/>
                </a:ext>
              </a:extLst>
            </p:cNvPr>
            <p:cNvSpPr/>
            <p:nvPr/>
          </p:nvSpPr>
          <p:spPr>
            <a:xfrm>
              <a:off x="10015054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09" name="rc49">
              <a:extLst>
                <a:ext uri="{FF2B5EF4-FFF2-40B4-BE49-F238E27FC236}">
                  <a16:creationId xmlns:a16="http://schemas.microsoft.com/office/drawing/2014/main" id="{D7C5B1A5-E7E3-4220-9644-75F6C764DE12}"/>
                </a:ext>
              </a:extLst>
            </p:cNvPr>
            <p:cNvSpPr/>
            <p:nvPr/>
          </p:nvSpPr>
          <p:spPr>
            <a:xfrm>
              <a:off x="10015054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0" name="rc50">
              <a:extLst>
                <a:ext uri="{FF2B5EF4-FFF2-40B4-BE49-F238E27FC236}">
                  <a16:creationId xmlns:a16="http://schemas.microsoft.com/office/drawing/2014/main" id="{B2DB1F4A-4100-4056-89CE-2C37D3DC903F}"/>
                </a:ext>
              </a:extLst>
            </p:cNvPr>
            <p:cNvSpPr/>
            <p:nvPr/>
          </p:nvSpPr>
          <p:spPr>
            <a:xfrm>
              <a:off x="10015054" y="4704267"/>
              <a:ext cx="671732" cy="590640"/>
            </a:xfrm>
            <a:prstGeom prst="rect">
              <a:avLst/>
            </a:prstGeom>
            <a:solidFill>
              <a:srgbClr val="FFF9F9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1" name="rc51">
              <a:extLst>
                <a:ext uri="{FF2B5EF4-FFF2-40B4-BE49-F238E27FC236}">
                  <a16:creationId xmlns:a16="http://schemas.microsoft.com/office/drawing/2014/main" id="{1F694EFB-F96D-4897-94B4-D3EDDB760E4D}"/>
                </a:ext>
              </a:extLst>
            </p:cNvPr>
            <p:cNvSpPr/>
            <p:nvPr/>
          </p:nvSpPr>
          <p:spPr>
            <a:xfrm>
              <a:off x="10015054" y="5294909"/>
              <a:ext cx="671732" cy="590640"/>
            </a:xfrm>
            <a:prstGeom prst="rect">
              <a:avLst/>
            </a:prstGeom>
            <a:solidFill>
              <a:srgbClr val="FF9595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2" name="rc52">
              <a:extLst>
                <a:ext uri="{FF2B5EF4-FFF2-40B4-BE49-F238E27FC236}">
                  <a16:creationId xmlns:a16="http://schemas.microsoft.com/office/drawing/2014/main" id="{3EA020DA-A501-47A1-8B7F-F7B8DFCDE738}"/>
                </a:ext>
              </a:extLst>
            </p:cNvPr>
            <p:cNvSpPr/>
            <p:nvPr/>
          </p:nvSpPr>
          <p:spPr>
            <a:xfrm>
              <a:off x="10015054" y="5885550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3" name="rc53">
              <a:extLst>
                <a:ext uri="{FF2B5EF4-FFF2-40B4-BE49-F238E27FC236}">
                  <a16:creationId xmlns:a16="http://schemas.microsoft.com/office/drawing/2014/main" id="{2CF8D1E2-A55D-4978-A340-490F1AA6275C}"/>
                </a:ext>
              </a:extLst>
            </p:cNvPr>
            <p:cNvSpPr/>
            <p:nvPr/>
          </p:nvSpPr>
          <p:spPr>
            <a:xfrm>
              <a:off x="10686786" y="2932342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4" name="rc54">
              <a:extLst>
                <a:ext uri="{FF2B5EF4-FFF2-40B4-BE49-F238E27FC236}">
                  <a16:creationId xmlns:a16="http://schemas.microsoft.com/office/drawing/2014/main" id="{ECCB2CAD-B093-4E6F-9456-44E49C21D624}"/>
                </a:ext>
              </a:extLst>
            </p:cNvPr>
            <p:cNvSpPr/>
            <p:nvPr/>
          </p:nvSpPr>
          <p:spPr>
            <a:xfrm>
              <a:off x="10686786" y="3522983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5" name="rc55">
              <a:extLst>
                <a:ext uri="{FF2B5EF4-FFF2-40B4-BE49-F238E27FC236}">
                  <a16:creationId xmlns:a16="http://schemas.microsoft.com/office/drawing/2014/main" id="{D0114645-40A1-495C-927C-2E99244AD6FE}"/>
                </a:ext>
              </a:extLst>
            </p:cNvPr>
            <p:cNvSpPr/>
            <p:nvPr/>
          </p:nvSpPr>
          <p:spPr>
            <a:xfrm>
              <a:off x="10686786" y="4113625"/>
              <a:ext cx="671732" cy="59064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6" name="rc56">
              <a:extLst>
                <a:ext uri="{FF2B5EF4-FFF2-40B4-BE49-F238E27FC236}">
                  <a16:creationId xmlns:a16="http://schemas.microsoft.com/office/drawing/2014/main" id="{194B986A-6009-46AF-9372-B1394E2F0D79}"/>
                </a:ext>
              </a:extLst>
            </p:cNvPr>
            <p:cNvSpPr/>
            <p:nvPr/>
          </p:nvSpPr>
          <p:spPr>
            <a:xfrm>
              <a:off x="10686786" y="4704267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7" name="rc57">
              <a:extLst>
                <a:ext uri="{FF2B5EF4-FFF2-40B4-BE49-F238E27FC236}">
                  <a16:creationId xmlns:a16="http://schemas.microsoft.com/office/drawing/2014/main" id="{BDE7604C-C17C-4F68-AC13-0BEF96B1765E}"/>
                </a:ext>
              </a:extLst>
            </p:cNvPr>
            <p:cNvSpPr/>
            <p:nvPr/>
          </p:nvSpPr>
          <p:spPr>
            <a:xfrm>
              <a:off x="10686786" y="5294909"/>
              <a:ext cx="671732" cy="590640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8" name="rc58">
              <a:extLst>
                <a:ext uri="{FF2B5EF4-FFF2-40B4-BE49-F238E27FC236}">
                  <a16:creationId xmlns:a16="http://schemas.microsoft.com/office/drawing/2014/main" id="{DDD7DE25-B196-497E-80E6-84F57BA39FB4}"/>
                </a:ext>
              </a:extLst>
            </p:cNvPr>
            <p:cNvSpPr/>
            <p:nvPr/>
          </p:nvSpPr>
          <p:spPr>
            <a:xfrm>
              <a:off x="10686786" y="5885550"/>
              <a:ext cx="671732" cy="590642"/>
            </a:xfrm>
            <a:prstGeom prst="rect">
              <a:avLst/>
            </a:prstGeom>
            <a:solidFill>
              <a:srgbClr val="FF0000">
                <a:alpha val="100000"/>
              </a:srgbClr>
            </a:solidFill>
            <a:ln w="9525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endParaRPr>
            </a:p>
          </p:txBody>
        </p:sp>
        <p:sp>
          <p:nvSpPr>
            <p:cNvPr id="219" name="tx59">
              <a:extLst>
                <a:ext uri="{FF2B5EF4-FFF2-40B4-BE49-F238E27FC236}">
                  <a16:creationId xmlns:a16="http://schemas.microsoft.com/office/drawing/2014/main" id="{8272AE1C-3E92-46C7-9ADF-9A370D146DFD}"/>
                </a:ext>
              </a:extLst>
            </p:cNvPr>
            <p:cNvSpPr/>
            <p:nvPr/>
          </p:nvSpPr>
          <p:spPr>
            <a:xfrm>
              <a:off x="5519720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0" name="tx60">
              <a:extLst>
                <a:ext uri="{FF2B5EF4-FFF2-40B4-BE49-F238E27FC236}">
                  <a16:creationId xmlns:a16="http://schemas.microsoft.com/office/drawing/2014/main" id="{05F30BC2-05C5-4AAF-8FA8-35A582F0746E}"/>
                </a:ext>
              </a:extLst>
            </p:cNvPr>
            <p:cNvSpPr/>
            <p:nvPr/>
          </p:nvSpPr>
          <p:spPr>
            <a:xfrm>
              <a:off x="5519720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21" name="tx61">
              <a:extLst>
                <a:ext uri="{FF2B5EF4-FFF2-40B4-BE49-F238E27FC236}">
                  <a16:creationId xmlns:a16="http://schemas.microsoft.com/office/drawing/2014/main" id="{5D9EA280-EFFB-41B2-96C2-0A606F1AD1BE}"/>
                </a:ext>
              </a:extLst>
            </p:cNvPr>
            <p:cNvSpPr/>
            <p:nvPr/>
          </p:nvSpPr>
          <p:spPr>
            <a:xfrm>
              <a:off x="551972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2" name="tx62">
              <a:extLst>
                <a:ext uri="{FF2B5EF4-FFF2-40B4-BE49-F238E27FC236}">
                  <a16:creationId xmlns:a16="http://schemas.microsoft.com/office/drawing/2014/main" id="{C87DD9DC-9047-4825-935A-3B7859441DC9}"/>
                </a:ext>
              </a:extLst>
            </p:cNvPr>
            <p:cNvSpPr/>
            <p:nvPr/>
          </p:nvSpPr>
          <p:spPr>
            <a:xfrm>
              <a:off x="5519720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3" name="tx63">
              <a:extLst>
                <a:ext uri="{FF2B5EF4-FFF2-40B4-BE49-F238E27FC236}">
                  <a16:creationId xmlns:a16="http://schemas.microsoft.com/office/drawing/2014/main" id="{77382A18-D27D-4B35-A598-6DB2FEE1B387}"/>
                </a:ext>
              </a:extLst>
            </p:cNvPr>
            <p:cNvSpPr/>
            <p:nvPr/>
          </p:nvSpPr>
          <p:spPr>
            <a:xfrm>
              <a:off x="559712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4" name="tx64">
              <a:extLst>
                <a:ext uri="{FF2B5EF4-FFF2-40B4-BE49-F238E27FC236}">
                  <a16:creationId xmlns:a16="http://schemas.microsoft.com/office/drawing/2014/main" id="{E8FC37E5-8DEF-4B07-ABFA-8BE8A1F46A45}"/>
                </a:ext>
              </a:extLst>
            </p:cNvPr>
            <p:cNvSpPr/>
            <p:nvPr/>
          </p:nvSpPr>
          <p:spPr>
            <a:xfrm>
              <a:off x="559712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25" name="tx65">
              <a:extLst>
                <a:ext uri="{FF2B5EF4-FFF2-40B4-BE49-F238E27FC236}">
                  <a16:creationId xmlns:a16="http://schemas.microsoft.com/office/drawing/2014/main" id="{EC7EE1B1-A792-41B4-99EA-30F2A4EF70B1}"/>
                </a:ext>
              </a:extLst>
            </p:cNvPr>
            <p:cNvSpPr/>
            <p:nvPr/>
          </p:nvSpPr>
          <p:spPr>
            <a:xfrm>
              <a:off x="6191452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0.4</a:t>
              </a:r>
            </a:p>
          </p:txBody>
        </p:sp>
        <p:sp>
          <p:nvSpPr>
            <p:cNvPr id="226" name="tx66">
              <a:extLst>
                <a:ext uri="{FF2B5EF4-FFF2-40B4-BE49-F238E27FC236}">
                  <a16:creationId xmlns:a16="http://schemas.microsoft.com/office/drawing/2014/main" id="{D19CA7A3-9327-4A21-888D-8943D66A6F80}"/>
                </a:ext>
              </a:extLst>
            </p:cNvPr>
            <p:cNvSpPr/>
            <p:nvPr/>
          </p:nvSpPr>
          <p:spPr>
            <a:xfrm>
              <a:off x="6191452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27" name="tx67">
              <a:extLst>
                <a:ext uri="{FF2B5EF4-FFF2-40B4-BE49-F238E27FC236}">
                  <a16:creationId xmlns:a16="http://schemas.microsoft.com/office/drawing/2014/main" id="{AFC8436A-D62A-4A42-9D24-FD67D2AF1B6E}"/>
                </a:ext>
              </a:extLst>
            </p:cNvPr>
            <p:cNvSpPr/>
            <p:nvPr/>
          </p:nvSpPr>
          <p:spPr>
            <a:xfrm>
              <a:off x="6191452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28" name="tx68">
              <a:extLst>
                <a:ext uri="{FF2B5EF4-FFF2-40B4-BE49-F238E27FC236}">
                  <a16:creationId xmlns:a16="http://schemas.microsoft.com/office/drawing/2014/main" id="{1906EFEE-F384-49EF-8F82-842AFD82398C}"/>
                </a:ext>
              </a:extLst>
            </p:cNvPr>
            <p:cNvSpPr/>
            <p:nvPr/>
          </p:nvSpPr>
          <p:spPr>
            <a:xfrm>
              <a:off x="6191452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29" name="tx69">
              <a:extLst>
                <a:ext uri="{FF2B5EF4-FFF2-40B4-BE49-F238E27FC236}">
                  <a16:creationId xmlns:a16="http://schemas.microsoft.com/office/drawing/2014/main" id="{2246F756-FCE2-4D9A-9A17-8386D4DE84E1}"/>
                </a:ext>
              </a:extLst>
            </p:cNvPr>
            <p:cNvSpPr/>
            <p:nvPr/>
          </p:nvSpPr>
          <p:spPr>
            <a:xfrm>
              <a:off x="6268858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0" name="tx70">
              <a:extLst>
                <a:ext uri="{FF2B5EF4-FFF2-40B4-BE49-F238E27FC236}">
                  <a16:creationId xmlns:a16="http://schemas.microsoft.com/office/drawing/2014/main" id="{10F07AD6-A5A7-4439-8AE2-DAF17C74C75B}"/>
                </a:ext>
              </a:extLst>
            </p:cNvPr>
            <p:cNvSpPr/>
            <p:nvPr/>
          </p:nvSpPr>
          <p:spPr>
            <a:xfrm>
              <a:off x="626885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1" name="tx71">
              <a:extLst>
                <a:ext uri="{FF2B5EF4-FFF2-40B4-BE49-F238E27FC236}">
                  <a16:creationId xmlns:a16="http://schemas.microsoft.com/office/drawing/2014/main" id="{DDB2E5A9-3B03-4A54-BA54-5E0F3CB6628F}"/>
                </a:ext>
              </a:extLst>
            </p:cNvPr>
            <p:cNvSpPr/>
            <p:nvPr/>
          </p:nvSpPr>
          <p:spPr>
            <a:xfrm>
              <a:off x="6863184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2" name="tx72">
              <a:extLst>
                <a:ext uri="{FF2B5EF4-FFF2-40B4-BE49-F238E27FC236}">
                  <a16:creationId xmlns:a16="http://schemas.microsoft.com/office/drawing/2014/main" id="{89B6DE63-B2E3-48F9-9870-4D3809D92F87}"/>
                </a:ext>
              </a:extLst>
            </p:cNvPr>
            <p:cNvSpPr/>
            <p:nvPr/>
          </p:nvSpPr>
          <p:spPr>
            <a:xfrm>
              <a:off x="694059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3" name="tx73">
              <a:extLst>
                <a:ext uri="{FF2B5EF4-FFF2-40B4-BE49-F238E27FC236}">
                  <a16:creationId xmlns:a16="http://schemas.microsoft.com/office/drawing/2014/main" id="{83A20244-496A-422D-BD63-58A73034E8A2}"/>
                </a:ext>
              </a:extLst>
            </p:cNvPr>
            <p:cNvSpPr/>
            <p:nvPr/>
          </p:nvSpPr>
          <p:spPr>
            <a:xfrm>
              <a:off x="6863184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4" name="tx74">
              <a:extLst>
                <a:ext uri="{FF2B5EF4-FFF2-40B4-BE49-F238E27FC236}">
                  <a16:creationId xmlns:a16="http://schemas.microsoft.com/office/drawing/2014/main" id="{1615DC2D-69ED-4A2B-AE3D-9FCEAD2F63B4}"/>
                </a:ext>
              </a:extLst>
            </p:cNvPr>
            <p:cNvSpPr/>
            <p:nvPr/>
          </p:nvSpPr>
          <p:spPr>
            <a:xfrm>
              <a:off x="694059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35" name="tx75">
              <a:extLst>
                <a:ext uri="{FF2B5EF4-FFF2-40B4-BE49-F238E27FC236}">
                  <a16:creationId xmlns:a16="http://schemas.microsoft.com/office/drawing/2014/main" id="{484B20A2-5542-4C09-B06F-FC14A42CFDE7}"/>
                </a:ext>
              </a:extLst>
            </p:cNvPr>
            <p:cNvSpPr/>
            <p:nvPr/>
          </p:nvSpPr>
          <p:spPr>
            <a:xfrm>
              <a:off x="6863184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36" name="tx76">
              <a:extLst>
                <a:ext uri="{FF2B5EF4-FFF2-40B4-BE49-F238E27FC236}">
                  <a16:creationId xmlns:a16="http://schemas.microsoft.com/office/drawing/2014/main" id="{7C51F364-B767-41AB-8686-64863A4D2E20}"/>
                </a:ext>
              </a:extLst>
            </p:cNvPr>
            <p:cNvSpPr/>
            <p:nvPr/>
          </p:nvSpPr>
          <p:spPr>
            <a:xfrm>
              <a:off x="6863184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7" name="tx77">
              <a:extLst>
                <a:ext uri="{FF2B5EF4-FFF2-40B4-BE49-F238E27FC236}">
                  <a16:creationId xmlns:a16="http://schemas.microsoft.com/office/drawing/2014/main" id="{36A94A18-E80D-4B9C-B22E-915C035E9805}"/>
                </a:ext>
              </a:extLst>
            </p:cNvPr>
            <p:cNvSpPr/>
            <p:nvPr/>
          </p:nvSpPr>
          <p:spPr>
            <a:xfrm>
              <a:off x="7534916" y="3168581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38" name="tx78">
              <a:extLst>
                <a:ext uri="{FF2B5EF4-FFF2-40B4-BE49-F238E27FC236}">
                  <a16:creationId xmlns:a16="http://schemas.microsoft.com/office/drawing/2014/main" id="{7C20B8A0-5CE2-4E2C-A333-3E1185054D47}"/>
                </a:ext>
              </a:extLst>
            </p:cNvPr>
            <p:cNvSpPr/>
            <p:nvPr/>
          </p:nvSpPr>
          <p:spPr>
            <a:xfrm>
              <a:off x="7534916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0.2</a:t>
              </a:r>
            </a:p>
          </p:txBody>
        </p:sp>
        <p:sp>
          <p:nvSpPr>
            <p:cNvPr id="239" name="tx79">
              <a:extLst>
                <a:ext uri="{FF2B5EF4-FFF2-40B4-BE49-F238E27FC236}">
                  <a16:creationId xmlns:a16="http://schemas.microsoft.com/office/drawing/2014/main" id="{0AD6F152-3D5B-40CB-ADD0-AA9600858DC5}"/>
                </a:ext>
              </a:extLst>
            </p:cNvPr>
            <p:cNvSpPr/>
            <p:nvPr/>
          </p:nvSpPr>
          <p:spPr>
            <a:xfrm>
              <a:off x="7534916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40" name="tx80">
              <a:extLst>
                <a:ext uri="{FF2B5EF4-FFF2-40B4-BE49-F238E27FC236}">
                  <a16:creationId xmlns:a16="http://schemas.microsoft.com/office/drawing/2014/main" id="{24F01473-BA8B-4BE3-88CF-80D5857066C0}"/>
                </a:ext>
              </a:extLst>
            </p:cNvPr>
            <p:cNvSpPr/>
            <p:nvPr/>
          </p:nvSpPr>
          <p:spPr>
            <a:xfrm>
              <a:off x="7534916" y="4940506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0.5</a:t>
              </a:r>
            </a:p>
          </p:txBody>
        </p:sp>
        <p:sp>
          <p:nvSpPr>
            <p:cNvPr id="241" name="tx81">
              <a:extLst>
                <a:ext uri="{FF2B5EF4-FFF2-40B4-BE49-F238E27FC236}">
                  <a16:creationId xmlns:a16="http://schemas.microsoft.com/office/drawing/2014/main" id="{E1394243-6953-4813-852C-EF454CB2A1F5}"/>
                </a:ext>
              </a:extLst>
            </p:cNvPr>
            <p:cNvSpPr/>
            <p:nvPr/>
          </p:nvSpPr>
          <p:spPr>
            <a:xfrm>
              <a:off x="7612322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2" name="tx82">
              <a:extLst>
                <a:ext uri="{FF2B5EF4-FFF2-40B4-BE49-F238E27FC236}">
                  <a16:creationId xmlns:a16="http://schemas.microsoft.com/office/drawing/2014/main" id="{1359E848-77B3-48DA-BC3A-3AD43CC5A85A}"/>
                </a:ext>
              </a:extLst>
            </p:cNvPr>
            <p:cNvSpPr/>
            <p:nvPr/>
          </p:nvSpPr>
          <p:spPr>
            <a:xfrm>
              <a:off x="7612322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3" name="tx83">
              <a:extLst>
                <a:ext uri="{FF2B5EF4-FFF2-40B4-BE49-F238E27FC236}">
                  <a16:creationId xmlns:a16="http://schemas.microsoft.com/office/drawing/2014/main" id="{9899E003-C38A-4110-A258-33D572A7C978}"/>
                </a:ext>
              </a:extLst>
            </p:cNvPr>
            <p:cNvSpPr/>
            <p:nvPr/>
          </p:nvSpPr>
          <p:spPr>
            <a:xfrm>
              <a:off x="8284054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4" name="tx84">
              <a:extLst>
                <a:ext uri="{FF2B5EF4-FFF2-40B4-BE49-F238E27FC236}">
                  <a16:creationId xmlns:a16="http://schemas.microsoft.com/office/drawing/2014/main" id="{EE3A5B7A-22F5-4AAC-95E1-870BFAD19A40}"/>
                </a:ext>
              </a:extLst>
            </p:cNvPr>
            <p:cNvSpPr/>
            <p:nvPr/>
          </p:nvSpPr>
          <p:spPr>
            <a:xfrm>
              <a:off x="8206648" y="3759222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5" name="tx85">
              <a:extLst>
                <a:ext uri="{FF2B5EF4-FFF2-40B4-BE49-F238E27FC236}">
                  <a16:creationId xmlns:a16="http://schemas.microsoft.com/office/drawing/2014/main" id="{9F97AAFC-72CE-46A1-8324-34026CC7FD87}"/>
                </a:ext>
              </a:extLst>
            </p:cNvPr>
            <p:cNvSpPr/>
            <p:nvPr/>
          </p:nvSpPr>
          <p:spPr>
            <a:xfrm>
              <a:off x="8206648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46" name="tx86">
              <a:extLst>
                <a:ext uri="{FF2B5EF4-FFF2-40B4-BE49-F238E27FC236}">
                  <a16:creationId xmlns:a16="http://schemas.microsoft.com/office/drawing/2014/main" id="{29FC5861-1C91-4DA0-A438-2E97DD66C3B7}"/>
                </a:ext>
              </a:extLst>
            </p:cNvPr>
            <p:cNvSpPr/>
            <p:nvPr/>
          </p:nvSpPr>
          <p:spPr>
            <a:xfrm>
              <a:off x="8284054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7" name="tx87">
              <a:extLst>
                <a:ext uri="{FF2B5EF4-FFF2-40B4-BE49-F238E27FC236}">
                  <a16:creationId xmlns:a16="http://schemas.microsoft.com/office/drawing/2014/main" id="{C7C0041F-F90F-4F84-A65D-985A191C26B1}"/>
                </a:ext>
              </a:extLst>
            </p:cNvPr>
            <p:cNvSpPr/>
            <p:nvPr/>
          </p:nvSpPr>
          <p:spPr>
            <a:xfrm>
              <a:off x="8284054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8" name="tx88">
              <a:extLst>
                <a:ext uri="{FF2B5EF4-FFF2-40B4-BE49-F238E27FC236}">
                  <a16:creationId xmlns:a16="http://schemas.microsoft.com/office/drawing/2014/main" id="{DA9E4B7C-E71A-479D-A7A5-D05995AEE939}"/>
                </a:ext>
              </a:extLst>
            </p:cNvPr>
            <p:cNvSpPr/>
            <p:nvPr/>
          </p:nvSpPr>
          <p:spPr>
            <a:xfrm>
              <a:off x="8284054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49" name="tx89">
              <a:extLst>
                <a:ext uri="{FF2B5EF4-FFF2-40B4-BE49-F238E27FC236}">
                  <a16:creationId xmlns:a16="http://schemas.microsoft.com/office/drawing/2014/main" id="{66703644-581F-4FBE-BF78-FB161508DBA9}"/>
                </a:ext>
              </a:extLst>
            </p:cNvPr>
            <p:cNvSpPr/>
            <p:nvPr/>
          </p:nvSpPr>
          <p:spPr>
            <a:xfrm>
              <a:off x="8955786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0" name="tx90">
              <a:extLst>
                <a:ext uri="{FF2B5EF4-FFF2-40B4-BE49-F238E27FC236}">
                  <a16:creationId xmlns:a16="http://schemas.microsoft.com/office/drawing/2014/main" id="{3ABEA06A-E295-4D8E-BB4A-AD41D9153676}"/>
                </a:ext>
              </a:extLst>
            </p:cNvPr>
            <p:cNvSpPr/>
            <p:nvPr/>
          </p:nvSpPr>
          <p:spPr>
            <a:xfrm>
              <a:off x="8955786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1" name="tx91">
              <a:extLst>
                <a:ext uri="{FF2B5EF4-FFF2-40B4-BE49-F238E27FC236}">
                  <a16:creationId xmlns:a16="http://schemas.microsoft.com/office/drawing/2014/main" id="{56AE6816-F837-4847-8212-ACFAAB8A2DE5}"/>
                </a:ext>
              </a:extLst>
            </p:cNvPr>
            <p:cNvSpPr/>
            <p:nvPr/>
          </p:nvSpPr>
          <p:spPr>
            <a:xfrm>
              <a:off x="8878380" y="4349864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0.1</a:t>
              </a:r>
            </a:p>
          </p:txBody>
        </p:sp>
        <p:sp>
          <p:nvSpPr>
            <p:cNvPr id="252" name="tx92">
              <a:extLst>
                <a:ext uri="{FF2B5EF4-FFF2-40B4-BE49-F238E27FC236}">
                  <a16:creationId xmlns:a16="http://schemas.microsoft.com/office/drawing/2014/main" id="{7BE388CA-F098-4361-BE2F-415AA603DC58}"/>
                </a:ext>
              </a:extLst>
            </p:cNvPr>
            <p:cNvSpPr/>
            <p:nvPr/>
          </p:nvSpPr>
          <p:spPr>
            <a:xfrm>
              <a:off x="8955786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3" name="tx93">
              <a:extLst>
                <a:ext uri="{FF2B5EF4-FFF2-40B4-BE49-F238E27FC236}">
                  <a16:creationId xmlns:a16="http://schemas.microsoft.com/office/drawing/2014/main" id="{414B8B8D-05E3-4720-9A55-0F311B2830E7}"/>
                </a:ext>
              </a:extLst>
            </p:cNvPr>
            <p:cNvSpPr/>
            <p:nvPr/>
          </p:nvSpPr>
          <p:spPr>
            <a:xfrm>
              <a:off x="8955786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4" name="tx94">
              <a:extLst>
                <a:ext uri="{FF2B5EF4-FFF2-40B4-BE49-F238E27FC236}">
                  <a16:creationId xmlns:a16="http://schemas.microsoft.com/office/drawing/2014/main" id="{F158E9A7-023A-4944-847E-9F45C55575CD}"/>
                </a:ext>
              </a:extLst>
            </p:cNvPr>
            <p:cNvSpPr/>
            <p:nvPr/>
          </p:nvSpPr>
          <p:spPr>
            <a:xfrm>
              <a:off x="8955786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5" name="tx95">
              <a:extLst>
                <a:ext uri="{FF2B5EF4-FFF2-40B4-BE49-F238E27FC236}">
                  <a16:creationId xmlns:a16="http://schemas.microsoft.com/office/drawing/2014/main" id="{BB2A12CA-F832-4E0C-9D42-595A35DFAA46}"/>
                </a:ext>
              </a:extLst>
            </p:cNvPr>
            <p:cNvSpPr/>
            <p:nvPr/>
          </p:nvSpPr>
          <p:spPr>
            <a:xfrm>
              <a:off x="9627518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6" name="tx96">
              <a:extLst>
                <a:ext uri="{FF2B5EF4-FFF2-40B4-BE49-F238E27FC236}">
                  <a16:creationId xmlns:a16="http://schemas.microsoft.com/office/drawing/2014/main" id="{C0AB9F59-EDB2-427A-94DD-CC51B847E884}"/>
                </a:ext>
              </a:extLst>
            </p:cNvPr>
            <p:cNvSpPr/>
            <p:nvPr/>
          </p:nvSpPr>
          <p:spPr>
            <a:xfrm>
              <a:off x="9627518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7" name="tx97">
              <a:extLst>
                <a:ext uri="{FF2B5EF4-FFF2-40B4-BE49-F238E27FC236}">
                  <a16:creationId xmlns:a16="http://schemas.microsoft.com/office/drawing/2014/main" id="{A4F82C5E-7A2D-4BC3-A5B7-0D2A31A268D3}"/>
                </a:ext>
              </a:extLst>
            </p:cNvPr>
            <p:cNvSpPr/>
            <p:nvPr/>
          </p:nvSpPr>
          <p:spPr>
            <a:xfrm>
              <a:off x="9627518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8" name="tx98">
              <a:extLst>
                <a:ext uri="{FF2B5EF4-FFF2-40B4-BE49-F238E27FC236}">
                  <a16:creationId xmlns:a16="http://schemas.microsoft.com/office/drawing/2014/main" id="{2B66170B-AAFF-4C8D-9C33-1CEA5C85C36E}"/>
                </a:ext>
              </a:extLst>
            </p:cNvPr>
            <p:cNvSpPr/>
            <p:nvPr/>
          </p:nvSpPr>
          <p:spPr>
            <a:xfrm>
              <a:off x="9627518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59" name="tx99">
              <a:extLst>
                <a:ext uri="{FF2B5EF4-FFF2-40B4-BE49-F238E27FC236}">
                  <a16:creationId xmlns:a16="http://schemas.microsoft.com/office/drawing/2014/main" id="{B552C4F6-7209-4242-92B8-4D21D7B0E45D}"/>
                </a:ext>
              </a:extLst>
            </p:cNvPr>
            <p:cNvSpPr/>
            <p:nvPr/>
          </p:nvSpPr>
          <p:spPr>
            <a:xfrm>
              <a:off x="9550112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0" name="tx100">
              <a:extLst>
                <a:ext uri="{FF2B5EF4-FFF2-40B4-BE49-F238E27FC236}">
                  <a16:creationId xmlns:a16="http://schemas.microsoft.com/office/drawing/2014/main" id="{B02FB0CC-FE0B-43DA-8AC3-9A77DBE48E11}"/>
                </a:ext>
              </a:extLst>
            </p:cNvPr>
            <p:cNvSpPr/>
            <p:nvPr/>
          </p:nvSpPr>
          <p:spPr>
            <a:xfrm>
              <a:off x="9627518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1" name="tx101">
              <a:extLst>
                <a:ext uri="{FF2B5EF4-FFF2-40B4-BE49-F238E27FC236}">
                  <a16:creationId xmlns:a16="http://schemas.microsoft.com/office/drawing/2014/main" id="{81BB2D4C-45EC-440B-B8B5-5F50BB7695C6}"/>
                </a:ext>
              </a:extLst>
            </p:cNvPr>
            <p:cNvSpPr/>
            <p:nvPr/>
          </p:nvSpPr>
          <p:spPr>
            <a:xfrm>
              <a:off x="10299250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2" name="tx102">
              <a:extLst>
                <a:ext uri="{FF2B5EF4-FFF2-40B4-BE49-F238E27FC236}">
                  <a16:creationId xmlns:a16="http://schemas.microsoft.com/office/drawing/2014/main" id="{7BF7EE77-4815-484C-95B0-306C8E862D05}"/>
                </a:ext>
              </a:extLst>
            </p:cNvPr>
            <p:cNvSpPr/>
            <p:nvPr/>
          </p:nvSpPr>
          <p:spPr>
            <a:xfrm>
              <a:off x="10299250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3" name="tx103">
              <a:extLst>
                <a:ext uri="{FF2B5EF4-FFF2-40B4-BE49-F238E27FC236}">
                  <a16:creationId xmlns:a16="http://schemas.microsoft.com/office/drawing/2014/main" id="{2F7AE48B-0246-4895-95C6-3FC0CFD7F025}"/>
                </a:ext>
              </a:extLst>
            </p:cNvPr>
            <p:cNvSpPr/>
            <p:nvPr/>
          </p:nvSpPr>
          <p:spPr>
            <a:xfrm>
              <a:off x="10299250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4" name="tx104">
              <a:extLst>
                <a:ext uri="{FF2B5EF4-FFF2-40B4-BE49-F238E27FC236}">
                  <a16:creationId xmlns:a16="http://schemas.microsoft.com/office/drawing/2014/main" id="{C775F138-0C6C-4086-BEDE-9AE650362560}"/>
                </a:ext>
              </a:extLst>
            </p:cNvPr>
            <p:cNvSpPr/>
            <p:nvPr/>
          </p:nvSpPr>
          <p:spPr>
            <a:xfrm>
              <a:off x="10299250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5" name="tx105">
              <a:extLst>
                <a:ext uri="{FF2B5EF4-FFF2-40B4-BE49-F238E27FC236}">
                  <a16:creationId xmlns:a16="http://schemas.microsoft.com/office/drawing/2014/main" id="{77FDED6A-EA6B-4EF6-99EB-A04E0B25E15D}"/>
                </a:ext>
              </a:extLst>
            </p:cNvPr>
            <p:cNvSpPr/>
            <p:nvPr/>
          </p:nvSpPr>
          <p:spPr>
            <a:xfrm>
              <a:off x="10221843" y="5531148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0.3</a:t>
              </a:r>
            </a:p>
          </p:txBody>
        </p:sp>
        <p:sp>
          <p:nvSpPr>
            <p:cNvPr id="266" name="tx106">
              <a:extLst>
                <a:ext uri="{FF2B5EF4-FFF2-40B4-BE49-F238E27FC236}">
                  <a16:creationId xmlns:a16="http://schemas.microsoft.com/office/drawing/2014/main" id="{DCF1AEB4-A4A5-43C7-8802-F5484DF6B230}"/>
                </a:ext>
              </a:extLst>
            </p:cNvPr>
            <p:cNvSpPr/>
            <p:nvPr/>
          </p:nvSpPr>
          <p:spPr>
            <a:xfrm>
              <a:off x="10299250" y="6121789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7" name="tx107">
              <a:extLst>
                <a:ext uri="{FF2B5EF4-FFF2-40B4-BE49-F238E27FC236}">
                  <a16:creationId xmlns:a16="http://schemas.microsoft.com/office/drawing/2014/main" id="{B34FFB3B-B4A1-4C1E-BE93-C58FE9D27D69}"/>
                </a:ext>
              </a:extLst>
            </p:cNvPr>
            <p:cNvSpPr/>
            <p:nvPr/>
          </p:nvSpPr>
          <p:spPr>
            <a:xfrm>
              <a:off x="10970981" y="3168581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8" name="tx108">
              <a:extLst>
                <a:ext uri="{FF2B5EF4-FFF2-40B4-BE49-F238E27FC236}">
                  <a16:creationId xmlns:a16="http://schemas.microsoft.com/office/drawing/2014/main" id="{5FF731F3-AF9D-4EC5-888A-DF6B4DCD8175}"/>
                </a:ext>
              </a:extLst>
            </p:cNvPr>
            <p:cNvSpPr/>
            <p:nvPr/>
          </p:nvSpPr>
          <p:spPr>
            <a:xfrm>
              <a:off x="10970981" y="3759222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69" name="tx109">
              <a:extLst>
                <a:ext uri="{FF2B5EF4-FFF2-40B4-BE49-F238E27FC236}">
                  <a16:creationId xmlns:a16="http://schemas.microsoft.com/office/drawing/2014/main" id="{21CC7300-439E-4152-AEF1-70328DBBB11E}"/>
                </a:ext>
              </a:extLst>
            </p:cNvPr>
            <p:cNvSpPr/>
            <p:nvPr/>
          </p:nvSpPr>
          <p:spPr>
            <a:xfrm>
              <a:off x="10970981" y="4349864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0" name="tx110">
              <a:extLst>
                <a:ext uri="{FF2B5EF4-FFF2-40B4-BE49-F238E27FC236}">
                  <a16:creationId xmlns:a16="http://schemas.microsoft.com/office/drawing/2014/main" id="{B7554D72-902E-4D39-8097-23AC2FAECF8E}"/>
                </a:ext>
              </a:extLst>
            </p:cNvPr>
            <p:cNvSpPr/>
            <p:nvPr/>
          </p:nvSpPr>
          <p:spPr>
            <a:xfrm>
              <a:off x="10970981" y="4940506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1" name="tx111">
              <a:extLst>
                <a:ext uri="{FF2B5EF4-FFF2-40B4-BE49-F238E27FC236}">
                  <a16:creationId xmlns:a16="http://schemas.microsoft.com/office/drawing/2014/main" id="{86CA95EF-1450-402E-B544-EA00CB83CE15}"/>
                </a:ext>
              </a:extLst>
            </p:cNvPr>
            <p:cNvSpPr/>
            <p:nvPr/>
          </p:nvSpPr>
          <p:spPr>
            <a:xfrm>
              <a:off x="10970981" y="5531148"/>
              <a:ext cx="103338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</a:t>
              </a:r>
            </a:p>
          </p:txBody>
        </p:sp>
        <p:sp>
          <p:nvSpPr>
            <p:cNvPr id="272" name="tx112">
              <a:extLst>
                <a:ext uri="{FF2B5EF4-FFF2-40B4-BE49-F238E27FC236}">
                  <a16:creationId xmlns:a16="http://schemas.microsoft.com/office/drawing/2014/main" id="{8DFA0430-745E-4C5D-B175-AFA701680581}"/>
                </a:ext>
              </a:extLst>
            </p:cNvPr>
            <p:cNvSpPr/>
            <p:nvPr/>
          </p:nvSpPr>
          <p:spPr>
            <a:xfrm>
              <a:off x="10893575" y="6121789"/>
              <a:ext cx="258150" cy="1146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0.8</a:t>
              </a:r>
            </a:p>
          </p:txBody>
        </p:sp>
        <p:sp>
          <p:nvSpPr>
            <p:cNvPr id="273" name="tx113">
              <a:extLst>
                <a:ext uri="{FF2B5EF4-FFF2-40B4-BE49-F238E27FC236}">
                  <a16:creationId xmlns:a16="http://schemas.microsoft.com/office/drawing/2014/main" id="{80BEB314-4A65-4978-9420-A39263BAE2B0}"/>
                </a:ext>
              </a:extLst>
            </p:cNvPr>
            <p:cNvSpPr/>
            <p:nvPr/>
          </p:nvSpPr>
          <p:spPr>
            <a:xfrm rot="16200000">
              <a:off x="5415147" y="2374276"/>
              <a:ext cx="642410" cy="1401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Pesticide</a:t>
              </a:r>
            </a:p>
          </p:txBody>
        </p:sp>
        <p:sp>
          <p:nvSpPr>
            <p:cNvPr id="274" name="tx114">
              <a:extLst>
                <a:ext uri="{FF2B5EF4-FFF2-40B4-BE49-F238E27FC236}">
                  <a16:creationId xmlns:a16="http://schemas.microsoft.com/office/drawing/2014/main" id="{02A4B977-A958-4979-AF1E-C3C481D523B3}"/>
                </a:ext>
              </a:extLst>
            </p:cNvPr>
            <p:cNvSpPr/>
            <p:nvPr/>
          </p:nvSpPr>
          <p:spPr>
            <a:xfrm rot="16200000">
              <a:off x="6151213" y="2528106"/>
              <a:ext cx="422277" cy="14075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Metal</a:t>
              </a:r>
            </a:p>
          </p:txBody>
        </p:sp>
        <p:sp>
          <p:nvSpPr>
            <p:cNvPr id="275" name="tx115">
              <a:extLst>
                <a:ext uri="{FF2B5EF4-FFF2-40B4-BE49-F238E27FC236}">
                  <a16:creationId xmlns:a16="http://schemas.microsoft.com/office/drawing/2014/main" id="{4E9369E2-E35D-49B0-9830-1F456D0ECD7E}"/>
                </a:ext>
              </a:extLst>
            </p:cNvPr>
            <p:cNvSpPr/>
            <p:nvPr/>
          </p:nvSpPr>
          <p:spPr>
            <a:xfrm rot="16200000">
              <a:off x="6699956" y="2333691"/>
              <a:ext cx="68543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Biological</a:t>
              </a:r>
            </a:p>
          </p:txBody>
        </p:sp>
        <p:sp>
          <p:nvSpPr>
            <p:cNvPr id="276" name="tx116">
              <a:extLst>
                <a:ext uri="{FF2B5EF4-FFF2-40B4-BE49-F238E27FC236}">
                  <a16:creationId xmlns:a16="http://schemas.microsoft.com/office/drawing/2014/main" id="{57352852-1092-4F7A-BFBA-FFD555FD02DA}"/>
                </a:ext>
              </a:extLst>
            </p:cNvPr>
            <p:cNvSpPr/>
            <p:nvPr/>
          </p:nvSpPr>
          <p:spPr>
            <a:xfrm rot="16200000">
              <a:off x="7098136" y="1997250"/>
              <a:ext cx="122836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Organic chemical</a:t>
              </a:r>
            </a:p>
          </p:txBody>
        </p:sp>
        <p:sp>
          <p:nvSpPr>
            <p:cNvPr id="277" name="tx117">
              <a:extLst>
                <a:ext uri="{FF2B5EF4-FFF2-40B4-BE49-F238E27FC236}">
                  <a16:creationId xmlns:a16="http://schemas.microsoft.com/office/drawing/2014/main" id="{0758CA97-22B7-47F9-AB35-53197C61C122}"/>
                </a:ext>
              </a:extLst>
            </p:cNvPr>
            <p:cNvSpPr/>
            <p:nvPr/>
          </p:nvSpPr>
          <p:spPr>
            <a:xfrm rot="16200000">
              <a:off x="7722402" y="1928630"/>
              <a:ext cx="1341616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Inorganic chemical</a:t>
              </a:r>
            </a:p>
          </p:txBody>
        </p:sp>
        <p:sp>
          <p:nvSpPr>
            <p:cNvPr id="278" name="tx118">
              <a:extLst>
                <a:ext uri="{FF2B5EF4-FFF2-40B4-BE49-F238E27FC236}">
                  <a16:creationId xmlns:a16="http://schemas.microsoft.com/office/drawing/2014/main" id="{2AD0543E-EF57-4ECF-B05C-B0D9A6A723ED}"/>
                </a:ext>
              </a:extLst>
            </p:cNvPr>
            <p:cNvSpPr/>
            <p:nvPr/>
          </p:nvSpPr>
          <p:spPr>
            <a:xfrm rot="16200000">
              <a:off x="8389459" y="2271033"/>
              <a:ext cx="1248762" cy="14133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Disinfectant</a:t>
              </a:r>
            </a:p>
          </p:txBody>
        </p:sp>
        <p:sp>
          <p:nvSpPr>
            <p:cNvPr id="279" name="tx119">
              <a:extLst>
                <a:ext uri="{FF2B5EF4-FFF2-40B4-BE49-F238E27FC236}">
                  <a16:creationId xmlns:a16="http://schemas.microsoft.com/office/drawing/2014/main" id="{3AAC0B47-134E-40E9-BABC-2DA9B0FFC9F1}"/>
                </a:ext>
              </a:extLst>
            </p:cNvPr>
            <p:cNvSpPr/>
            <p:nvPr/>
          </p:nvSpPr>
          <p:spPr>
            <a:xfrm rot="16200000">
              <a:off x="9393094" y="2438911"/>
              <a:ext cx="572187" cy="17493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Physical</a:t>
              </a:r>
            </a:p>
          </p:txBody>
        </p:sp>
        <p:sp>
          <p:nvSpPr>
            <p:cNvPr id="280" name="tx120">
              <a:extLst>
                <a:ext uri="{FF2B5EF4-FFF2-40B4-BE49-F238E27FC236}">
                  <a16:creationId xmlns:a16="http://schemas.microsoft.com/office/drawing/2014/main" id="{B788D29A-790B-4C7D-BF8E-2677B24170E3}"/>
                </a:ext>
              </a:extLst>
            </p:cNvPr>
            <p:cNvSpPr/>
            <p:nvPr/>
          </p:nvSpPr>
          <p:spPr>
            <a:xfrm rot="16200000">
              <a:off x="10235883" y="2664075"/>
              <a:ext cx="202403" cy="1656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pH</a:t>
              </a:r>
            </a:p>
          </p:txBody>
        </p:sp>
        <p:sp>
          <p:nvSpPr>
            <p:cNvPr id="281" name="tx121">
              <a:extLst>
                <a:ext uri="{FF2B5EF4-FFF2-40B4-BE49-F238E27FC236}">
                  <a16:creationId xmlns:a16="http://schemas.microsoft.com/office/drawing/2014/main" id="{B3E0DA6D-41D5-495C-934B-4AF3C3A7A027}"/>
                </a:ext>
              </a:extLst>
            </p:cNvPr>
            <p:cNvSpPr/>
            <p:nvPr/>
          </p:nvSpPr>
          <p:spPr>
            <a:xfrm rot="16200000">
              <a:off x="10700257" y="2421778"/>
              <a:ext cx="675541" cy="1340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Nutrients</a:t>
              </a:r>
            </a:p>
          </p:txBody>
        </p:sp>
        <p:sp>
          <p:nvSpPr>
            <p:cNvPr id="282" name="tx122">
              <a:extLst>
                <a:ext uri="{FF2B5EF4-FFF2-40B4-BE49-F238E27FC236}">
                  <a16:creationId xmlns:a16="http://schemas.microsoft.com/office/drawing/2014/main" id="{F5FB13E9-3D7E-4DE0-A7C7-99E9FDB40AF2}"/>
                </a:ext>
              </a:extLst>
            </p:cNvPr>
            <p:cNvSpPr/>
            <p:nvPr/>
          </p:nvSpPr>
          <p:spPr>
            <a:xfrm>
              <a:off x="4259345" y="6085239"/>
              <a:ext cx="594154" cy="15120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Trophic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Status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3" name="tx123">
              <a:extLst>
                <a:ext uri="{FF2B5EF4-FFF2-40B4-BE49-F238E27FC236}">
                  <a16:creationId xmlns:a16="http://schemas.microsoft.com/office/drawing/2014/main" id="{DEF5549D-41D7-4830-AFED-1DDEA76BB281}"/>
                </a:ext>
              </a:extLst>
            </p:cNvPr>
            <p:cNvSpPr/>
            <p:nvPr/>
          </p:nvSpPr>
          <p:spPr>
            <a:xfrm>
              <a:off x="4247263" y="5584972"/>
              <a:ext cx="1003133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ecreation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4" name="tx124">
              <a:extLst>
                <a:ext uri="{FF2B5EF4-FFF2-40B4-BE49-F238E27FC236}">
                  <a16:creationId xmlns:a16="http://schemas.microsoft.com/office/drawing/2014/main" id="{C18767AB-58F6-42A1-BC71-24B8AB1DC959}"/>
                </a:ext>
              </a:extLst>
            </p:cNvPr>
            <p:cNvSpPr/>
            <p:nvPr/>
          </p:nvSpPr>
          <p:spPr>
            <a:xfrm>
              <a:off x="4228066" y="4946263"/>
              <a:ext cx="61087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A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quatic</a:t>
              </a: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 </a:t>
              </a: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wildlife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5" name="tx125">
              <a:extLst>
                <a:ext uri="{FF2B5EF4-FFF2-40B4-BE49-F238E27FC236}">
                  <a16:creationId xmlns:a16="http://schemas.microsoft.com/office/drawing/2014/main" id="{02F0620A-58F4-4496-B85E-ABCE2A158D45}"/>
                </a:ext>
              </a:extLst>
            </p:cNvPr>
            <p:cNvSpPr/>
            <p:nvPr/>
          </p:nvSpPr>
          <p:spPr>
            <a:xfrm>
              <a:off x="4641198" y="4349863"/>
              <a:ext cx="424808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Drinking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6" name="tx126">
              <a:extLst>
                <a:ext uri="{FF2B5EF4-FFF2-40B4-BE49-F238E27FC236}">
                  <a16:creationId xmlns:a16="http://schemas.microsoft.com/office/drawing/2014/main" id="{8BD82788-F2D8-48EA-A1EB-C4731B55D7F7}"/>
                </a:ext>
              </a:extLst>
            </p:cNvPr>
            <p:cNvSpPr/>
            <p:nvPr/>
          </p:nvSpPr>
          <p:spPr>
            <a:xfrm>
              <a:off x="4473744" y="3759222"/>
              <a:ext cx="721587" cy="12166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L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ivestock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  <p:sp>
          <p:nvSpPr>
            <p:cNvPr id="287" name="tx127">
              <a:extLst>
                <a:ext uri="{FF2B5EF4-FFF2-40B4-BE49-F238E27FC236}">
                  <a16:creationId xmlns:a16="http://schemas.microsoft.com/office/drawing/2014/main" id="{15A8843F-9AB0-4401-90DC-F12F000E0F99}"/>
                </a:ext>
              </a:extLst>
            </p:cNvPr>
            <p:cNvSpPr/>
            <p:nvPr/>
          </p:nvSpPr>
          <p:spPr>
            <a:xfrm>
              <a:off x="4436212" y="3144797"/>
              <a:ext cx="759119" cy="14545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lvl="0" indent="0" algn="l" defTabSz="914400" rtl="0" eaLnBrk="1" fontAlgn="auto" latinLnBrk="0" hangingPunct="1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I</a:t>
              </a:r>
              <a:r>
                <a:rPr kumimoji="0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Raleway" panose="020B0503030101060003" pitchFamily="34" charset="0"/>
                  <a:ea typeface="+mn-ea"/>
                  <a:cs typeface="Calibri"/>
                </a:rPr>
                <a:t>rrigation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Calibri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86B03A8-1214-47F5-A653-461A265B8A2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758392" y="2708900"/>
            <a:ext cx="4456627" cy="2508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347605A-24F8-4E74-B688-74B4E4CF1EF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758391" y="5222136"/>
            <a:ext cx="7296833" cy="639542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9910569-ECC4-498B-B665-EC6BCD7DC38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758391" y="5861677"/>
            <a:ext cx="8006888" cy="63954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BE5BF6A-44F3-4802-A36A-A41C3473B52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758391" y="2722853"/>
            <a:ext cx="4456627" cy="250881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84BA4D4-4386-4D49-896C-3187FD3D7AE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758390" y="5236089"/>
            <a:ext cx="7296833" cy="639542"/>
          </a:xfrm>
          <a:prstGeom prst="rect">
            <a:avLst/>
          </a:prstGeom>
          <a:noFill/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BA71872-670F-4D59-88B1-54FBA6AE4D5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758390" y="5875630"/>
            <a:ext cx="8006888" cy="6395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0E29FB-14EA-4481-BE43-EEF01CD7FBA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0" y="193469"/>
            <a:ext cx="6740285" cy="68537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7AD4D9CA-9E85-4CA4-A6A3-A2BF9E23392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-7075" y="296250"/>
            <a:ext cx="6747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Exploration des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critères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2A0CD-A659-4105-A9DB-452C72D95052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A28BCA-24C5-47BE-B84F-5799A7CA21E7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5850837" y="2126441"/>
            <a:ext cx="3491625" cy="3408336"/>
            <a:chOff x="4048508" y="2452688"/>
            <a:chExt cx="3491625" cy="3408336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7B7124ED-2F63-40E9-86B8-ECBE3181839B}"/>
                </a:ext>
              </a:extLst>
            </p:cNvPr>
            <p:cNvGrpSpPr/>
            <p:nvPr/>
          </p:nvGrpSpPr>
          <p:grpSpPr>
            <a:xfrm>
              <a:off x="4048508" y="2452688"/>
              <a:ext cx="3491625" cy="2627856"/>
              <a:chOff x="4048508" y="2452688"/>
              <a:chExt cx="3491625" cy="2627856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E801BCC-F8D3-4F90-8CFA-9736A14B512D}"/>
                  </a:ext>
                </a:extLst>
              </p:cNvPr>
              <p:cNvSpPr/>
              <p:nvPr/>
            </p:nvSpPr>
            <p:spPr>
              <a:xfrm>
                <a:off x="4048508" y="2452688"/>
                <a:ext cx="1404555" cy="1694940"/>
              </a:xfrm>
              <a:custGeom>
                <a:avLst/>
                <a:gdLst>
                  <a:gd name="connsiteX0" fmla="*/ 347662 w 1419225"/>
                  <a:gd name="connsiteY0" fmla="*/ 538162 h 1714500"/>
                  <a:gd name="connsiteX1" fmla="*/ 1133475 w 1419225"/>
                  <a:gd name="connsiteY1" fmla="*/ 0 h 1714500"/>
                  <a:gd name="connsiteX2" fmla="*/ 1419225 w 1419225"/>
                  <a:gd name="connsiteY2" fmla="*/ 600075 h 1714500"/>
                  <a:gd name="connsiteX3" fmla="*/ 776287 w 1419225"/>
                  <a:gd name="connsiteY3" fmla="*/ 1666875 h 1714500"/>
                  <a:gd name="connsiteX4" fmla="*/ 0 w 1419225"/>
                  <a:gd name="connsiteY4" fmla="*/ 1714500 h 1714500"/>
                  <a:gd name="connsiteX5" fmla="*/ 347662 w 1419225"/>
                  <a:gd name="connsiteY5" fmla="*/ 538162 h 1714500"/>
                  <a:gd name="connsiteX0" fmla="*/ 332992 w 1404555"/>
                  <a:gd name="connsiteY0" fmla="*/ 538162 h 1694940"/>
                  <a:gd name="connsiteX1" fmla="*/ 1118805 w 1404555"/>
                  <a:gd name="connsiteY1" fmla="*/ 0 h 1694940"/>
                  <a:gd name="connsiteX2" fmla="*/ 1404555 w 1404555"/>
                  <a:gd name="connsiteY2" fmla="*/ 600075 h 1694940"/>
                  <a:gd name="connsiteX3" fmla="*/ 761617 w 1404555"/>
                  <a:gd name="connsiteY3" fmla="*/ 1666875 h 1694940"/>
                  <a:gd name="connsiteX4" fmla="*/ 0 w 1404555"/>
                  <a:gd name="connsiteY4" fmla="*/ 1694940 h 1694940"/>
                  <a:gd name="connsiteX5" fmla="*/ 332992 w 1404555"/>
                  <a:gd name="connsiteY5" fmla="*/ 538162 h 169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04555" h="1694940">
                    <a:moveTo>
                      <a:pt x="332992" y="538162"/>
                    </a:moveTo>
                    <a:lnTo>
                      <a:pt x="1118805" y="0"/>
                    </a:lnTo>
                    <a:lnTo>
                      <a:pt x="1404555" y="600075"/>
                    </a:lnTo>
                    <a:lnTo>
                      <a:pt x="761617" y="1666875"/>
                    </a:lnTo>
                    <a:lnTo>
                      <a:pt x="0" y="1694940"/>
                    </a:lnTo>
                    <a:lnTo>
                      <a:pt x="332992" y="538162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D860509B-599F-4EE8-969E-18952E842A0B}"/>
                  </a:ext>
                </a:extLst>
              </p:cNvPr>
              <p:cNvSpPr/>
              <p:nvPr/>
            </p:nvSpPr>
            <p:spPr>
              <a:xfrm>
                <a:off x="6782207" y="3021922"/>
                <a:ext cx="757926" cy="2058622"/>
              </a:xfrm>
              <a:custGeom>
                <a:avLst/>
                <a:gdLst>
                  <a:gd name="connsiteX0" fmla="*/ 0 w 757926"/>
                  <a:gd name="connsiteY0" fmla="*/ 435196 h 2024393"/>
                  <a:gd name="connsiteX1" fmla="*/ 479205 w 757926"/>
                  <a:gd name="connsiteY1" fmla="*/ 0 h 2024393"/>
                  <a:gd name="connsiteX2" fmla="*/ 757926 w 757926"/>
                  <a:gd name="connsiteY2" fmla="*/ 797044 h 2024393"/>
                  <a:gd name="connsiteX3" fmla="*/ 586781 w 757926"/>
                  <a:gd name="connsiteY3" fmla="*/ 2024393 h 2024393"/>
                  <a:gd name="connsiteX4" fmla="*/ 117357 w 757926"/>
                  <a:gd name="connsiteY4" fmla="*/ 1686995 h 2024393"/>
                  <a:gd name="connsiteX5" fmla="*/ 0 w 757926"/>
                  <a:gd name="connsiteY5" fmla="*/ 435196 h 2024393"/>
                  <a:gd name="connsiteX0" fmla="*/ 0 w 757926"/>
                  <a:gd name="connsiteY0" fmla="*/ 435196 h 2058622"/>
                  <a:gd name="connsiteX1" fmla="*/ 479205 w 757926"/>
                  <a:gd name="connsiteY1" fmla="*/ 0 h 2058622"/>
                  <a:gd name="connsiteX2" fmla="*/ 757926 w 757926"/>
                  <a:gd name="connsiteY2" fmla="*/ 797044 h 2058622"/>
                  <a:gd name="connsiteX3" fmla="*/ 640570 w 757926"/>
                  <a:gd name="connsiteY3" fmla="*/ 2058622 h 2058622"/>
                  <a:gd name="connsiteX4" fmla="*/ 117357 w 757926"/>
                  <a:gd name="connsiteY4" fmla="*/ 1686995 h 2058622"/>
                  <a:gd name="connsiteX5" fmla="*/ 0 w 757926"/>
                  <a:gd name="connsiteY5" fmla="*/ 435196 h 2058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7926" h="2058622">
                    <a:moveTo>
                      <a:pt x="0" y="435196"/>
                    </a:moveTo>
                    <a:lnTo>
                      <a:pt x="479205" y="0"/>
                    </a:lnTo>
                    <a:lnTo>
                      <a:pt x="757926" y="797044"/>
                    </a:lnTo>
                    <a:lnTo>
                      <a:pt x="640570" y="2058622"/>
                    </a:lnTo>
                    <a:lnTo>
                      <a:pt x="117357" y="1686995"/>
                    </a:lnTo>
                    <a:lnTo>
                      <a:pt x="0" y="435196"/>
                    </a:lnTo>
                    <a:close/>
                  </a:path>
                </a:pathLst>
              </a:custGeom>
              <a:solidFill>
                <a:srgbClr val="C00000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255F9BD-BEE5-4D78-887C-2B590CB7555A}"/>
                </a:ext>
              </a:extLst>
            </p:cNvPr>
            <p:cNvSpPr txBox="1"/>
            <p:nvPr/>
          </p:nvSpPr>
          <p:spPr>
            <a:xfrm rot="16509205">
              <a:off x="6599959" y="3819864"/>
              <a:ext cx="1122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  <a:latin typeface="Raleway" panose="020B0503030101060003" pitchFamily="34" charset="0"/>
                </a:rPr>
                <a:t>Irrigation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4ACE4E1-7B42-4FDF-B107-B652759C6D83}"/>
                </a:ext>
              </a:extLst>
            </p:cNvPr>
            <p:cNvSpPr txBox="1"/>
            <p:nvPr/>
          </p:nvSpPr>
          <p:spPr>
            <a:xfrm rot="18122981">
              <a:off x="4139820" y="3010249"/>
              <a:ext cx="1289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Niveau</a:t>
              </a:r>
              <a:endParaRPr lang="en-CA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  <a:p>
              <a:r>
                <a:rPr lang="en-CA" dirty="0" err="1">
                  <a:solidFill>
                    <a:schemeClr val="bg1"/>
                  </a:solidFill>
                  <a:latin typeface="Raleway" panose="020B0503030101060003" pitchFamily="34" charset="0"/>
                </a:rPr>
                <a:t>Trophique</a:t>
              </a:r>
              <a:endParaRPr lang="en-CA" dirty="0">
                <a:solidFill>
                  <a:schemeClr val="bg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BAA66665-FFAE-497F-B038-01A34ED4226E}"/>
                </a:ext>
              </a:extLst>
            </p:cNvPr>
            <p:cNvSpPr/>
            <p:nvPr/>
          </p:nvSpPr>
          <p:spPr>
            <a:xfrm>
              <a:off x="5400340" y="4682573"/>
              <a:ext cx="1999944" cy="1178451"/>
            </a:xfrm>
            <a:custGeom>
              <a:avLst/>
              <a:gdLst>
                <a:gd name="connsiteX0" fmla="*/ 0 w 1926597"/>
                <a:gd name="connsiteY0" fmla="*/ 1119773 h 1119773"/>
                <a:gd name="connsiteX1" fmla="*/ 185814 w 1926597"/>
                <a:gd name="connsiteY1" fmla="*/ 503654 h 1119773"/>
                <a:gd name="connsiteX2" fmla="*/ 1320257 w 1926597"/>
                <a:gd name="connsiteY2" fmla="*/ 0 h 1119773"/>
                <a:gd name="connsiteX3" fmla="*/ 1926597 w 1926597"/>
                <a:gd name="connsiteY3" fmla="*/ 391187 h 1119773"/>
                <a:gd name="connsiteX4" fmla="*/ 1114884 w 1926597"/>
                <a:gd name="connsiteY4" fmla="*/ 948629 h 1119773"/>
                <a:gd name="connsiteX5" fmla="*/ 0 w 1926597"/>
                <a:gd name="connsiteY5" fmla="*/ 1119773 h 1119773"/>
                <a:gd name="connsiteX0" fmla="*/ 0 w 1926597"/>
                <a:gd name="connsiteY0" fmla="*/ 1119773 h 1119773"/>
                <a:gd name="connsiteX1" fmla="*/ 171144 w 1926597"/>
                <a:gd name="connsiteY1" fmla="*/ 503654 h 1119773"/>
                <a:gd name="connsiteX2" fmla="*/ 1320257 w 1926597"/>
                <a:gd name="connsiteY2" fmla="*/ 0 h 1119773"/>
                <a:gd name="connsiteX3" fmla="*/ 1926597 w 1926597"/>
                <a:gd name="connsiteY3" fmla="*/ 391187 h 1119773"/>
                <a:gd name="connsiteX4" fmla="*/ 1114884 w 1926597"/>
                <a:gd name="connsiteY4" fmla="*/ 948629 h 1119773"/>
                <a:gd name="connsiteX5" fmla="*/ 0 w 1926597"/>
                <a:gd name="connsiteY5" fmla="*/ 1119773 h 1119773"/>
                <a:gd name="connsiteX0" fmla="*/ 0 w 1999944"/>
                <a:gd name="connsiteY0" fmla="*/ 1154002 h 1154002"/>
                <a:gd name="connsiteX1" fmla="*/ 244491 w 1999944"/>
                <a:gd name="connsiteY1" fmla="*/ 503654 h 1154002"/>
                <a:gd name="connsiteX2" fmla="*/ 1393604 w 1999944"/>
                <a:gd name="connsiteY2" fmla="*/ 0 h 1154002"/>
                <a:gd name="connsiteX3" fmla="*/ 1999944 w 1999944"/>
                <a:gd name="connsiteY3" fmla="*/ 391187 h 1154002"/>
                <a:gd name="connsiteX4" fmla="*/ 1188231 w 1999944"/>
                <a:gd name="connsiteY4" fmla="*/ 948629 h 1154002"/>
                <a:gd name="connsiteX5" fmla="*/ 0 w 1999944"/>
                <a:gd name="connsiteY5" fmla="*/ 1154002 h 1154002"/>
                <a:gd name="connsiteX0" fmla="*/ 0 w 1999944"/>
                <a:gd name="connsiteY0" fmla="*/ 1178451 h 1178451"/>
                <a:gd name="connsiteX1" fmla="*/ 244491 w 1999944"/>
                <a:gd name="connsiteY1" fmla="*/ 528103 h 1178451"/>
                <a:gd name="connsiteX2" fmla="*/ 1476732 w 1999944"/>
                <a:gd name="connsiteY2" fmla="*/ 0 h 1178451"/>
                <a:gd name="connsiteX3" fmla="*/ 1999944 w 1999944"/>
                <a:gd name="connsiteY3" fmla="*/ 415636 h 1178451"/>
                <a:gd name="connsiteX4" fmla="*/ 1188231 w 1999944"/>
                <a:gd name="connsiteY4" fmla="*/ 973078 h 1178451"/>
                <a:gd name="connsiteX5" fmla="*/ 0 w 1999944"/>
                <a:gd name="connsiteY5" fmla="*/ 1178451 h 1178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9944" h="1178451">
                  <a:moveTo>
                    <a:pt x="0" y="1178451"/>
                  </a:moveTo>
                  <a:lnTo>
                    <a:pt x="244491" y="528103"/>
                  </a:lnTo>
                  <a:lnTo>
                    <a:pt x="1476732" y="0"/>
                  </a:lnTo>
                  <a:lnTo>
                    <a:pt x="1999944" y="415636"/>
                  </a:lnTo>
                  <a:lnTo>
                    <a:pt x="1188231" y="973078"/>
                  </a:lnTo>
                  <a:lnTo>
                    <a:pt x="0" y="1178451"/>
                  </a:lnTo>
                  <a:close/>
                </a:path>
              </a:pathLst>
            </a:custGeom>
            <a:solidFill>
              <a:srgbClr val="9974EC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8F502F67-50CD-4931-8DF5-91F948108844}"/>
                </a:ext>
              </a:extLst>
            </p:cNvPr>
            <p:cNvSpPr txBox="1"/>
            <p:nvPr/>
          </p:nvSpPr>
          <p:spPr>
            <a:xfrm>
              <a:off x="5925993" y="5101452"/>
              <a:ext cx="10102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solidFill>
                    <a:schemeClr val="bg1"/>
                  </a:solidFill>
                  <a:latin typeface="Raleway" panose="020B0503030101060003" pitchFamily="34" charset="0"/>
                </a:rPr>
                <a:t>Potable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20F66FB4-883A-4295-AC13-12E6CC3E09AB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0" y="2782530"/>
            <a:ext cx="48833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Les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métriques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ne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permettent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pas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concilier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les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différentes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visions de la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55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12D940-EEAC-4CEF-B2D3-96BDCE2BF7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00424" y="419200"/>
            <a:ext cx="9407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La vision de la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...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</a:p>
          <a:p>
            <a:pPr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avec la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lentille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de google news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B18F88-07AA-41A5-99A4-534C5B8557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380946"/>
            <a:ext cx="75303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Recherche sur google news le 2018-03-19 (n=30)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79668-4CA9-4A93-81CE-A37EA67B22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4726" y="3707105"/>
            <a:ext cx="42576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schemeClr val="bg1"/>
                </a:solidFill>
                <a:latin typeface="Raleway" panose="020B0503030101060003" pitchFamily="34" charset="0"/>
              </a:rPr>
              <a:t>Water quality = 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E9F9E-5F64-4676-9EFC-B3807468176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30594" y="2233782"/>
            <a:ext cx="6433009" cy="3836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608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192C9EF-484D-4D10-8D23-DEC0BABCBB3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4105" y="261994"/>
            <a:ext cx="11384687" cy="169277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“Water quality is a term used here to express the </a:t>
            </a:r>
            <a:r>
              <a:rPr kumimoji="0" lang="en-CA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suitability of water to sustain various uses or processes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 […] </a:t>
            </a: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water quality can be </a:t>
            </a:r>
            <a:r>
              <a:rPr kumimoji="0" lang="en-CA" sz="2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defined by a range of variables which limit water use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</a:t>
            </a:r>
            <a:r>
              <a:rPr kumimoji="0" lang="en-CA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(UNEP/WHO)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C6F2-DAA4-4C99-8100-E804FC501EB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61274" y="648866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Icon made by 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  <a:hlinkClick r:id="rId18"/>
              </a:rPr>
              <a:t>Pixel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  <a:hlinkClick r:id="rId18"/>
              </a:rPr>
              <a:t>Perfect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  <a:hlinkClick r:id="rId18"/>
              </a:rPr>
              <a:t> 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EAB4AB7-96DC-4268-8B8E-D47A268444C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00340" y="4682573"/>
            <a:ext cx="1999944" cy="1178451"/>
          </a:xfrm>
          <a:custGeom>
            <a:avLst/>
            <a:gdLst>
              <a:gd name="connsiteX0" fmla="*/ 0 w 1926597"/>
              <a:gd name="connsiteY0" fmla="*/ 1119773 h 1119773"/>
              <a:gd name="connsiteX1" fmla="*/ 185814 w 1926597"/>
              <a:gd name="connsiteY1" fmla="*/ 503654 h 1119773"/>
              <a:gd name="connsiteX2" fmla="*/ 1320257 w 1926597"/>
              <a:gd name="connsiteY2" fmla="*/ 0 h 1119773"/>
              <a:gd name="connsiteX3" fmla="*/ 1926597 w 1926597"/>
              <a:gd name="connsiteY3" fmla="*/ 391187 h 1119773"/>
              <a:gd name="connsiteX4" fmla="*/ 1114884 w 1926597"/>
              <a:gd name="connsiteY4" fmla="*/ 948629 h 1119773"/>
              <a:gd name="connsiteX5" fmla="*/ 0 w 1926597"/>
              <a:gd name="connsiteY5" fmla="*/ 1119773 h 1119773"/>
              <a:gd name="connsiteX0" fmla="*/ 0 w 1926597"/>
              <a:gd name="connsiteY0" fmla="*/ 1119773 h 1119773"/>
              <a:gd name="connsiteX1" fmla="*/ 171144 w 1926597"/>
              <a:gd name="connsiteY1" fmla="*/ 503654 h 1119773"/>
              <a:gd name="connsiteX2" fmla="*/ 1320257 w 1926597"/>
              <a:gd name="connsiteY2" fmla="*/ 0 h 1119773"/>
              <a:gd name="connsiteX3" fmla="*/ 1926597 w 1926597"/>
              <a:gd name="connsiteY3" fmla="*/ 391187 h 1119773"/>
              <a:gd name="connsiteX4" fmla="*/ 1114884 w 1926597"/>
              <a:gd name="connsiteY4" fmla="*/ 948629 h 1119773"/>
              <a:gd name="connsiteX5" fmla="*/ 0 w 1926597"/>
              <a:gd name="connsiteY5" fmla="*/ 1119773 h 1119773"/>
              <a:gd name="connsiteX0" fmla="*/ 0 w 1999944"/>
              <a:gd name="connsiteY0" fmla="*/ 1154002 h 1154002"/>
              <a:gd name="connsiteX1" fmla="*/ 244491 w 1999944"/>
              <a:gd name="connsiteY1" fmla="*/ 503654 h 1154002"/>
              <a:gd name="connsiteX2" fmla="*/ 1393604 w 1999944"/>
              <a:gd name="connsiteY2" fmla="*/ 0 h 1154002"/>
              <a:gd name="connsiteX3" fmla="*/ 1999944 w 1999944"/>
              <a:gd name="connsiteY3" fmla="*/ 391187 h 1154002"/>
              <a:gd name="connsiteX4" fmla="*/ 1188231 w 1999944"/>
              <a:gd name="connsiteY4" fmla="*/ 948629 h 1154002"/>
              <a:gd name="connsiteX5" fmla="*/ 0 w 1999944"/>
              <a:gd name="connsiteY5" fmla="*/ 1154002 h 1154002"/>
              <a:gd name="connsiteX0" fmla="*/ 0 w 1999944"/>
              <a:gd name="connsiteY0" fmla="*/ 1178451 h 1178451"/>
              <a:gd name="connsiteX1" fmla="*/ 244491 w 1999944"/>
              <a:gd name="connsiteY1" fmla="*/ 528103 h 1178451"/>
              <a:gd name="connsiteX2" fmla="*/ 1476732 w 1999944"/>
              <a:gd name="connsiteY2" fmla="*/ 0 h 1178451"/>
              <a:gd name="connsiteX3" fmla="*/ 1999944 w 1999944"/>
              <a:gd name="connsiteY3" fmla="*/ 415636 h 1178451"/>
              <a:gd name="connsiteX4" fmla="*/ 1188231 w 1999944"/>
              <a:gd name="connsiteY4" fmla="*/ 973078 h 1178451"/>
              <a:gd name="connsiteX5" fmla="*/ 0 w 1999944"/>
              <a:gd name="connsiteY5" fmla="*/ 1178451 h 117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9944" h="1178451">
                <a:moveTo>
                  <a:pt x="0" y="1178451"/>
                </a:moveTo>
                <a:lnTo>
                  <a:pt x="244491" y="528103"/>
                </a:lnTo>
                <a:lnTo>
                  <a:pt x="1476732" y="0"/>
                </a:lnTo>
                <a:lnTo>
                  <a:pt x="1999944" y="415636"/>
                </a:lnTo>
                <a:lnTo>
                  <a:pt x="1188231" y="973078"/>
                </a:lnTo>
                <a:lnTo>
                  <a:pt x="0" y="1178451"/>
                </a:lnTo>
                <a:close/>
              </a:path>
            </a:pathLst>
          </a:custGeom>
          <a:solidFill>
            <a:srgbClr val="9974E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7ECF6B-C287-45A4-8074-A6EFEB9DE2D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048508" y="2452688"/>
            <a:ext cx="3491625" cy="2627856"/>
            <a:chOff x="4048508" y="2452688"/>
            <a:chExt cx="3491625" cy="262785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096DAB7-E8A2-46F8-9002-F9A792D50607}"/>
                </a:ext>
              </a:extLst>
            </p:cNvPr>
            <p:cNvSpPr/>
            <p:nvPr/>
          </p:nvSpPr>
          <p:spPr>
            <a:xfrm>
              <a:off x="4048508" y="2452688"/>
              <a:ext cx="1404555" cy="1694940"/>
            </a:xfrm>
            <a:custGeom>
              <a:avLst/>
              <a:gdLst>
                <a:gd name="connsiteX0" fmla="*/ 347662 w 1419225"/>
                <a:gd name="connsiteY0" fmla="*/ 538162 h 1714500"/>
                <a:gd name="connsiteX1" fmla="*/ 1133475 w 1419225"/>
                <a:gd name="connsiteY1" fmla="*/ 0 h 1714500"/>
                <a:gd name="connsiteX2" fmla="*/ 1419225 w 1419225"/>
                <a:gd name="connsiteY2" fmla="*/ 600075 h 1714500"/>
                <a:gd name="connsiteX3" fmla="*/ 776287 w 1419225"/>
                <a:gd name="connsiteY3" fmla="*/ 1666875 h 1714500"/>
                <a:gd name="connsiteX4" fmla="*/ 0 w 1419225"/>
                <a:gd name="connsiteY4" fmla="*/ 1714500 h 1714500"/>
                <a:gd name="connsiteX5" fmla="*/ 347662 w 1419225"/>
                <a:gd name="connsiteY5" fmla="*/ 538162 h 1714500"/>
                <a:gd name="connsiteX0" fmla="*/ 332992 w 1404555"/>
                <a:gd name="connsiteY0" fmla="*/ 538162 h 1694940"/>
                <a:gd name="connsiteX1" fmla="*/ 1118805 w 1404555"/>
                <a:gd name="connsiteY1" fmla="*/ 0 h 1694940"/>
                <a:gd name="connsiteX2" fmla="*/ 1404555 w 1404555"/>
                <a:gd name="connsiteY2" fmla="*/ 600075 h 1694940"/>
                <a:gd name="connsiteX3" fmla="*/ 761617 w 1404555"/>
                <a:gd name="connsiteY3" fmla="*/ 1666875 h 1694940"/>
                <a:gd name="connsiteX4" fmla="*/ 0 w 1404555"/>
                <a:gd name="connsiteY4" fmla="*/ 1694940 h 1694940"/>
                <a:gd name="connsiteX5" fmla="*/ 332992 w 1404555"/>
                <a:gd name="connsiteY5" fmla="*/ 538162 h 169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4555" h="1694940">
                  <a:moveTo>
                    <a:pt x="332992" y="538162"/>
                  </a:moveTo>
                  <a:lnTo>
                    <a:pt x="1118805" y="0"/>
                  </a:lnTo>
                  <a:lnTo>
                    <a:pt x="1404555" y="600075"/>
                  </a:lnTo>
                  <a:lnTo>
                    <a:pt x="761617" y="1666875"/>
                  </a:lnTo>
                  <a:lnTo>
                    <a:pt x="0" y="1694940"/>
                  </a:lnTo>
                  <a:lnTo>
                    <a:pt x="332992" y="53816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F3A927E-2E15-4D41-BBF2-E081888CF00E}"/>
                </a:ext>
              </a:extLst>
            </p:cNvPr>
            <p:cNvSpPr/>
            <p:nvPr/>
          </p:nvSpPr>
          <p:spPr>
            <a:xfrm>
              <a:off x="6782207" y="3021922"/>
              <a:ext cx="757926" cy="2058622"/>
            </a:xfrm>
            <a:custGeom>
              <a:avLst/>
              <a:gdLst>
                <a:gd name="connsiteX0" fmla="*/ 0 w 757926"/>
                <a:gd name="connsiteY0" fmla="*/ 435196 h 2024393"/>
                <a:gd name="connsiteX1" fmla="*/ 479205 w 757926"/>
                <a:gd name="connsiteY1" fmla="*/ 0 h 2024393"/>
                <a:gd name="connsiteX2" fmla="*/ 757926 w 757926"/>
                <a:gd name="connsiteY2" fmla="*/ 797044 h 2024393"/>
                <a:gd name="connsiteX3" fmla="*/ 586781 w 757926"/>
                <a:gd name="connsiteY3" fmla="*/ 2024393 h 2024393"/>
                <a:gd name="connsiteX4" fmla="*/ 117357 w 757926"/>
                <a:gd name="connsiteY4" fmla="*/ 1686995 h 2024393"/>
                <a:gd name="connsiteX5" fmla="*/ 0 w 757926"/>
                <a:gd name="connsiteY5" fmla="*/ 435196 h 2024393"/>
                <a:gd name="connsiteX0" fmla="*/ 0 w 757926"/>
                <a:gd name="connsiteY0" fmla="*/ 435196 h 2058622"/>
                <a:gd name="connsiteX1" fmla="*/ 479205 w 757926"/>
                <a:gd name="connsiteY1" fmla="*/ 0 h 2058622"/>
                <a:gd name="connsiteX2" fmla="*/ 757926 w 757926"/>
                <a:gd name="connsiteY2" fmla="*/ 797044 h 2058622"/>
                <a:gd name="connsiteX3" fmla="*/ 640570 w 757926"/>
                <a:gd name="connsiteY3" fmla="*/ 2058622 h 2058622"/>
                <a:gd name="connsiteX4" fmla="*/ 117357 w 757926"/>
                <a:gd name="connsiteY4" fmla="*/ 1686995 h 2058622"/>
                <a:gd name="connsiteX5" fmla="*/ 0 w 757926"/>
                <a:gd name="connsiteY5" fmla="*/ 435196 h 205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926" h="2058622">
                  <a:moveTo>
                    <a:pt x="0" y="435196"/>
                  </a:moveTo>
                  <a:lnTo>
                    <a:pt x="479205" y="0"/>
                  </a:lnTo>
                  <a:lnTo>
                    <a:pt x="757926" y="797044"/>
                  </a:lnTo>
                  <a:lnTo>
                    <a:pt x="640570" y="2058622"/>
                  </a:lnTo>
                  <a:lnTo>
                    <a:pt x="117357" y="1686995"/>
                  </a:lnTo>
                  <a:lnTo>
                    <a:pt x="0" y="435196"/>
                  </a:lnTo>
                  <a:close/>
                </a:path>
              </a:pathLst>
            </a:cu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Arrow: Left 17">
            <a:extLst>
              <a:ext uri="{FF2B5EF4-FFF2-40B4-BE49-F238E27FC236}">
                <a16:creationId xmlns:a16="http://schemas.microsoft.com/office/drawing/2014/main" id="{D4FD4969-E4C2-4AC7-9211-52B81E8332D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918152" flipH="1">
            <a:off x="2516223" y="2221934"/>
            <a:ext cx="1682703" cy="674016"/>
          </a:xfrm>
          <a:prstGeom prst="leftArrow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D834EE-A4EA-4277-899F-6D590FAFB9A9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925993" y="510145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Potable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E65F7-2448-49C6-A151-2E5E1FE4CFF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rot="16509205">
            <a:off x="6599959" y="381986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Irrigation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F0DD30-5125-4C6B-BABE-B5A3E898E01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 rot="18122981">
            <a:off x="4139820" y="3010249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Niveau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Trophique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8BEDCC46-AE64-4B4A-90EE-326AC8BEAD0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389957">
            <a:off x="7650399" y="3714225"/>
            <a:ext cx="1871221" cy="67401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DCE29952-D954-4BB7-8CCE-B978B599E54D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112944">
            <a:off x="6907142" y="5706134"/>
            <a:ext cx="1871221" cy="674016"/>
          </a:xfrm>
          <a:prstGeom prst="leftArrow">
            <a:avLst/>
          </a:prstGeom>
          <a:solidFill>
            <a:srgbClr val="997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CDB4D56-17B5-456E-894E-8054B98E1BE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17212540">
            <a:off x="4022878" y="3970512"/>
            <a:ext cx="1511128" cy="1839951"/>
          </a:xfrm>
          <a:custGeom>
            <a:avLst/>
            <a:gdLst>
              <a:gd name="connsiteX0" fmla="*/ 347662 w 1419225"/>
              <a:gd name="connsiteY0" fmla="*/ 538162 h 1714500"/>
              <a:gd name="connsiteX1" fmla="*/ 1133475 w 1419225"/>
              <a:gd name="connsiteY1" fmla="*/ 0 h 1714500"/>
              <a:gd name="connsiteX2" fmla="*/ 1419225 w 1419225"/>
              <a:gd name="connsiteY2" fmla="*/ 600075 h 1714500"/>
              <a:gd name="connsiteX3" fmla="*/ 776287 w 1419225"/>
              <a:gd name="connsiteY3" fmla="*/ 1666875 h 1714500"/>
              <a:gd name="connsiteX4" fmla="*/ 0 w 1419225"/>
              <a:gd name="connsiteY4" fmla="*/ 1714500 h 1714500"/>
              <a:gd name="connsiteX5" fmla="*/ 347662 w 1419225"/>
              <a:gd name="connsiteY5" fmla="*/ 538162 h 1714500"/>
              <a:gd name="connsiteX0" fmla="*/ 347662 w 1450297"/>
              <a:gd name="connsiteY0" fmla="*/ 538162 h 1714500"/>
              <a:gd name="connsiteX1" fmla="*/ 1133475 w 1450297"/>
              <a:gd name="connsiteY1" fmla="*/ 0 h 1714500"/>
              <a:gd name="connsiteX2" fmla="*/ 1450297 w 1450297"/>
              <a:gd name="connsiteY2" fmla="*/ 651968 h 1714500"/>
              <a:gd name="connsiteX3" fmla="*/ 776287 w 1450297"/>
              <a:gd name="connsiteY3" fmla="*/ 1666875 h 1714500"/>
              <a:gd name="connsiteX4" fmla="*/ 0 w 1450297"/>
              <a:gd name="connsiteY4" fmla="*/ 1714500 h 1714500"/>
              <a:gd name="connsiteX5" fmla="*/ 347662 w 1450297"/>
              <a:gd name="connsiteY5" fmla="*/ 538162 h 1714500"/>
              <a:gd name="connsiteX0" fmla="*/ 347662 w 1450297"/>
              <a:gd name="connsiteY0" fmla="*/ 538162 h 1767451"/>
              <a:gd name="connsiteX1" fmla="*/ 1133475 w 1450297"/>
              <a:gd name="connsiteY1" fmla="*/ 0 h 1767451"/>
              <a:gd name="connsiteX2" fmla="*/ 1450297 w 1450297"/>
              <a:gd name="connsiteY2" fmla="*/ 651968 h 1767451"/>
              <a:gd name="connsiteX3" fmla="*/ 663722 w 1450297"/>
              <a:gd name="connsiteY3" fmla="*/ 1767451 h 1767451"/>
              <a:gd name="connsiteX4" fmla="*/ 0 w 1450297"/>
              <a:gd name="connsiteY4" fmla="*/ 1714500 h 1767451"/>
              <a:gd name="connsiteX5" fmla="*/ 347662 w 1450297"/>
              <a:gd name="connsiteY5" fmla="*/ 538162 h 1767451"/>
              <a:gd name="connsiteX0" fmla="*/ 347662 w 1511128"/>
              <a:gd name="connsiteY0" fmla="*/ 538162 h 1767451"/>
              <a:gd name="connsiteX1" fmla="*/ 1133475 w 1511128"/>
              <a:gd name="connsiteY1" fmla="*/ 0 h 1767451"/>
              <a:gd name="connsiteX2" fmla="*/ 1511128 w 1511128"/>
              <a:gd name="connsiteY2" fmla="*/ 633514 h 1767451"/>
              <a:gd name="connsiteX3" fmla="*/ 663722 w 1511128"/>
              <a:gd name="connsiteY3" fmla="*/ 1767451 h 1767451"/>
              <a:gd name="connsiteX4" fmla="*/ 0 w 1511128"/>
              <a:gd name="connsiteY4" fmla="*/ 1714500 h 1767451"/>
              <a:gd name="connsiteX5" fmla="*/ 347662 w 1511128"/>
              <a:gd name="connsiteY5" fmla="*/ 538162 h 1767451"/>
              <a:gd name="connsiteX0" fmla="*/ 347662 w 1511128"/>
              <a:gd name="connsiteY0" fmla="*/ 643417 h 1872706"/>
              <a:gd name="connsiteX1" fmla="*/ 1244622 w 1511128"/>
              <a:gd name="connsiteY1" fmla="*/ 0 h 1872706"/>
              <a:gd name="connsiteX2" fmla="*/ 1511128 w 1511128"/>
              <a:gd name="connsiteY2" fmla="*/ 738769 h 1872706"/>
              <a:gd name="connsiteX3" fmla="*/ 663722 w 1511128"/>
              <a:gd name="connsiteY3" fmla="*/ 1872706 h 1872706"/>
              <a:gd name="connsiteX4" fmla="*/ 0 w 1511128"/>
              <a:gd name="connsiteY4" fmla="*/ 1819755 h 1872706"/>
              <a:gd name="connsiteX5" fmla="*/ 347662 w 1511128"/>
              <a:gd name="connsiteY5" fmla="*/ 643417 h 1872706"/>
              <a:gd name="connsiteX0" fmla="*/ 347662 w 1511128"/>
              <a:gd name="connsiteY0" fmla="*/ 610662 h 1839951"/>
              <a:gd name="connsiteX1" fmla="*/ 1254559 w 1511128"/>
              <a:gd name="connsiteY1" fmla="*/ 0 h 1839951"/>
              <a:gd name="connsiteX2" fmla="*/ 1511128 w 1511128"/>
              <a:gd name="connsiteY2" fmla="*/ 706014 h 1839951"/>
              <a:gd name="connsiteX3" fmla="*/ 663722 w 1511128"/>
              <a:gd name="connsiteY3" fmla="*/ 1839951 h 1839951"/>
              <a:gd name="connsiteX4" fmla="*/ 0 w 1511128"/>
              <a:gd name="connsiteY4" fmla="*/ 1787000 h 1839951"/>
              <a:gd name="connsiteX5" fmla="*/ 347662 w 1511128"/>
              <a:gd name="connsiteY5" fmla="*/ 610662 h 183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1128" h="1839951">
                <a:moveTo>
                  <a:pt x="347662" y="610662"/>
                </a:moveTo>
                <a:lnTo>
                  <a:pt x="1254559" y="0"/>
                </a:lnTo>
                <a:lnTo>
                  <a:pt x="1511128" y="706014"/>
                </a:lnTo>
                <a:lnTo>
                  <a:pt x="663722" y="1839951"/>
                </a:lnTo>
                <a:lnTo>
                  <a:pt x="0" y="1787000"/>
                </a:lnTo>
                <a:lnTo>
                  <a:pt x="347662" y="610662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578870C-9F55-4D03-A716-1FCB8178E792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88120" y="2317784"/>
            <a:ext cx="2068402" cy="1124663"/>
          </a:xfrm>
          <a:custGeom>
            <a:avLst/>
            <a:gdLst>
              <a:gd name="connsiteX0" fmla="*/ 0 w 2053733"/>
              <a:gd name="connsiteY0" fmla="*/ 88017 h 1031756"/>
              <a:gd name="connsiteX1" fmla="*/ 1007307 w 2053733"/>
              <a:gd name="connsiteY1" fmla="*/ 0 h 1031756"/>
              <a:gd name="connsiteX2" fmla="*/ 2053733 w 2053733"/>
              <a:gd name="connsiteY2" fmla="*/ 625899 h 1031756"/>
              <a:gd name="connsiteX3" fmla="*/ 1618537 w 2053733"/>
              <a:gd name="connsiteY3" fmla="*/ 1031756 h 1031756"/>
              <a:gd name="connsiteX4" fmla="*/ 293390 w 2053733"/>
              <a:gd name="connsiteY4" fmla="*/ 792154 h 1031756"/>
              <a:gd name="connsiteX5" fmla="*/ 0 w 2053733"/>
              <a:gd name="connsiteY5" fmla="*/ 88017 h 1031756"/>
              <a:gd name="connsiteX0" fmla="*/ 0 w 2078182"/>
              <a:gd name="connsiteY0" fmla="*/ 127135 h 1031756"/>
              <a:gd name="connsiteX1" fmla="*/ 1031756 w 2078182"/>
              <a:gd name="connsiteY1" fmla="*/ 0 h 1031756"/>
              <a:gd name="connsiteX2" fmla="*/ 2078182 w 2078182"/>
              <a:gd name="connsiteY2" fmla="*/ 625899 h 1031756"/>
              <a:gd name="connsiteX3" fmla="*/ 1642986 w 2078182"/>
              <a:gd name="connsiteY3" fmla="*/ 1031756 h 1031756"/>
              <a:gd name="connsiteX4" fmla="*/ 317839 w 2078182"/>
              <a:gd name="connsiteY4" fmla="*/ 792154 h 1031756"/>
              <a:gd name="connsiteX5" fmla="*/ 0 w 2078182"/>
              <a:gd name="connsiteY5" fmla="*/ 127135 h 1031756"/>
              <a:gd name="connsiteX0" fmla="*/ 0 w 2039063"/>
              <a:gd name="connsiteY0" fmla="*/ 127135 h 1031756"/>
              <a:gd name="connsiteX1" fmla="*/ 1031756 w 2039063"/>
              <a:gd name="connsiteY1" fmla="*/ 0 h 1031756"/>
              <a:gd name="connsiteX2" fmla="*/ 2039063 w 2039063"/>
              <a:gd name="connsiteY2" fmla="*/ 669907 h 1031756"/>
              <a:gd name="connsiteX3" fmla="*/ 1642986 w 2039063"/>
              <a:gd name="connsiteY3" fmla="*/ 1031756 h 1031756"/>
              <a:gd name="connsiteX4" fmla="*/ 317839 w 2039063"/>
              <a:gd name="connsiteY4" fmla="*/ 792154 h 1031756"/>
              <a:gd name="connsiteX5" fmla="*/ 0 w 2039063"/>
              <a:gd name="connsiteY5" fmla="*/ 127135 h 1031756"/>
              <a:gd name="connsiteX0" fmla="*/ 0 w 2068402"/>
              <a:gd name="connsiteY0" fmla="*/ 127135 h 1031756"/>
              <a:gd name="connsiteX1" fmla="*/ 1031756 w 2068402"/>
              <a:gd name="connsiteY1" fmla="*/ 0 h 1031756"/>
              <a:gd name="connsiteX2" fmla="*/ 2068402 w 2068402"/>
              <a:gd name="connsiteY2" fmla="*/ 699246 h 1031756"/>
              <a:gd name="connsiteX3" fmla="*/ 1642986 w 2068402"/>
              <a:gd name="connsiteY3" fmla="*/ 1031756 h 1031756"/>
              <a:gd name="connsiteX4" fmla="*/ 317839 w 2068402"/>
              <a:gd name="connsiteY4" fmla="*/ 792154 h 1031756"/>
              <a:gd name="connsiteX5" fmla="*/ 0 w 2068402"/>
              <a:gd name="connsiteY5" fmla="*/ 127135 h 1031756"/>
              <a:gd name="connsiteX0" fmla="*/ 0 w 2068402"/>
              <a:gd name="connsiteY0" fmla="*/ 127135 h 1124663"/>
              <a:gd name="connsiteX1" fmla="*/ 1031756 w 2068402"/>
              <a:gd name="connsiteY1" fmla="*/ 0 h 1124663"/>
              <a:gd name="connsiteX2" fmla="*/ 2068402 w 2068402"/>
              <a:gd name="connsiteY2" fmla="*/ 699246 h 1124663"/>
              <a:gd name="connsiteX3" fmla="*/ 1579418 w 2068402"/>
              <a:gd name="connsiteY3" fmla="*/ 1124663 h 1124663"/>
              <a:gd name="connsiteX4" fmla="*/ 317839 w 2068402"/>
              <a:gd name="connsiteY4" fmla="*/ 792154 h 1124663"/>
              <a:gd name="connsiteX5" fmla="*/ 0 w 2068402"/>
              <a:gd name="connsiteY5" fmla="*/ 127135 h 1124663"/>
              <a:gd name="connsiteX0" fmla="*/ 0 w 2068402"/>
              <a:gd name="connsiteY0" fmla="*/ 127135 h 1124663"/>
              <a:gd name="connsiteX1" fmla="*/ 1031756 w 2068402"/>
              <a:gd name="connsiteY1" fmla="*/ 0 h 1124663"/>
              <a:gd name="connsiteX2" fmla="*/ 2068402 w 2068402"/>
              <a:gd name="connsiteY2" fmla="*/ 699246 h 1124663"/>
              <a:gd name="connsiteX3" fmla="*/ 1579418 w 2068402"/>
              <a:gd name="connsiteY3" fmla="*/ 1124663 h 1124663"/>
              <a:gd name="connsiteX4" fmla="*/ 288500 w 2068402"/>
              <a:gd name="connsiteY4" fmla="*/ 718807 h 1124663"/>
              <a:gd name="connsiteX5" fmla="*/ 0 w 2068402"/>
              <a:gd name="connsiteY5" fmla="*/ 127135 h 112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68402" h="1124663">
                <a:moveTo>
                  <a:pt x="0" y="127135"/>
                </a:moveTo>
                <a:lnTo>
                  <a:pt x="1031756" y="0"/>
                </a:lnTo>
                <a:lnTo>
                  <a:pt x="2068402" y="699246"/>
                </a:lnTo>
                <a:lnTo>
                  <a:pt x="1579418" y="1124663"/>
                </a:lnTo>
                <a:lnTo>
                  <a:pt x="288500" y="718807"/>
                </a:lnTo>
                <a:lnTo>
                  <a:pt x="0" y="127135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6B0A3D6-20EC-4339-9CC5-87F75CF52900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816491" y="3036590"/>
            <a:ext cx="2087961" cy="2166199"/>
          </a:xfrm>
          <a:custGeom>
            <a:avLst/>
            <a:gdLst>
              <a:gd name="connsiteX0" fmla="*/ 625900 w 2063512"/>
              <a:gd name="connsiteY0" fmla="*/ 0 h 2166199"/>
              <a:gd name="connsiteX1" fmla="*/ 1931487 w 2063512"/>
              <a:gd name="connsiteY1" fmla="*/ 400967 h 2166199"/>
              <a:gd name="connsiteX2" fmla="*/ 2063512 w 2063512"/>
              <a:gd name="connsiteY2" fmla="*/ 1623427 h 2166199"/>
              <a:gd name="connsiteX3" fmla="*/ 806824 w 2063512"/>
              <a:gd name="connsiteY3" fmla="*/ 2166199 h 2166199"/>
              <a:gd name="connsiteX4" fmla="*/ 0 w 2063512"/>
              <a:gd name="connsiteY4" fmla="*/ 1095324 h 2166199"/>
              <a:gd name="connsiteX5" fmla="*/ 625900 w 2063512"/>
              <a:gd name="connsiteY5" fmla="*/ 0 h 2166199"/>
              <a:gd name="connsiteX0" fmla="*/ 616120 w 2053732"/>
              <a:gd name="connsiteY0" fmla="*/ 0 h 2166199"/>
              <a:gd name="connsiteX1" fmla="*/ 1921707 w 2053732"/>
              <a:gd name="connsiteY1" fmla="*/ 400967 h 2166199"/>
              <a:gd name="connsiteX2" fmla="*/ 2053732 w 2053732"/>
              <a:gd name="connsiteY2" fmla="*/ 1623427 h 2166199"/>
              <a:gd name="connsiteX3" fmla="*/ 797044 w 2053732"/>
              <a:gd name="connsiteY3" fmla="*/ 2166199 h 2166199"/>
              <a:gd name="connsiteX4" fmla="*/ 0 w 2053732"/>
              <a:gd name="connsiteY4" fmla="*/ 1061095 h 2166199"/>
              <a:gd name="connsiteX5" fmla="*/ 616120 w 2053732"/>
              <a:gd name="connsiteY5" fmla="*/ 0 h 2166199"/>
              <a:gd name="connsiteX0" fmla="*/ 650349 w 2087961"/>
              <a:gd name="connsiteY0" fmla="*/ 0 h 2166199"/>
              <a:gd name="connsiteX1" fmla="*/ 1955936 w 2087961"/>
              <a:gd name="connsiteY1" fmla="*/ 400967 h 2166199"/>
              <a:gd name="connsiteX2" fmla="*/ 2087961 w 2087961"/>
              <a:gd name="connsiteY2" fmla="*/ 1623427 h 2166199"/>
              <a:gd name="connsiteX3" fmla="*/ 831273 w 2087961"/>
              <a:gd name="connsiteY3" fmla="*/ 2166199 h 2166199"/>
              <a:gd name="connsiteX4" fmla="*/ 0 w 2087961"/>
              <a:gd name="connsiteY4" fmla="*/ 1080654 h 2166199"/>
              <a:gd name="connsiteX5" fmla="*/ 650349 w 2087961"/>
              <a:gd name="connsiteY5" fmla="*/ 0 h 2166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87961" h="2166199">
                <a:moveTo>
                  <a:pt x="650349" y="0"/>
                </a:moveTo>
                <a:lnTo>
                  <a:pt x="1955936" y="400967"/>
                </a:lnTo>
                <a:lnTo>
                  <a:pt x="2087961" y="1623427"/>
                </a:lnTo>
                <a:lnTo>
                  <a:pt x="831273" y="2166199"/>
                </a:lnTo>
                <a:lnTo>
                  <a:pt x="0" y="1080654"/>
                </a:lnTo>
                <a:lnTo>
                  <a:pt x="650349" y="0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CEA895-FCC8-4479-B84A-8743B5E728C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316278" y="3912294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fr-CA" b="1" i="1" dirty="0">
                <a:solidFill>
                  <a:schemeClr val="bg1"/>
                </a:solidFill>
                <a:latin typeface="Raleway" panose="020B0503030101060003" pitchFamily="34" charset="0"/>
              </a:rPr>
              <a:t>Données?</a:t>
            </a:r>
            <a:endParaRPr lang="en-CA" b="1" i="1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24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6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0E29FB-14EA-4481-BE43-EEF01CD7FBA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" y="193469"/>
            <a:ext cx="2347118" cy="68537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7AD4D9CA-9E85-4CA4-A6A3-A2BF9E23392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7075" y="296250"/>
            <a:ext cx="23471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Méthodologie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19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76105915-C516-4A7E-9494-2D4BC4C0A74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4" t="27563" r="2973" b="36256"/>
          <a:stretch/>
        </p:blipFill>
        <p:spPr>
          <a:xfrm>
            <a:off x="3244215" y="1298075"/>
            <a:ext cx="8737602" cy="53664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1578543-3F25-4871-9CA7-BF28B39E521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60266" y="1269463"/>
            <a:ext cx="4328063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758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 sites à travers le Canada sur </a:t>
            </a:r>
            <a:r>
              <a:rPr kumimoji="0" lang="en-CA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17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ans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 pour un total de </a:t>
            </a:r>
          </a:p>
          <a:p>
            <a:pPr marL="0" marR="0" lvl="0" indent="0" algn="ctr" defTabSz="914400" rtl="0" eaLnBrk="1" fontAlgn="auto" latinLnBrk="0" hangingPunct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61 000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+mn-ea"/>
                <a:cs typeface="+mn-cs"/>
              </a:rPr>
              <a:t>échantillons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090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3A170C3-BC4A-4014-AD21-7DBA912680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77326"/>
            <a:ext cx="6323106" cy="109566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61BC84-BB5F-472E-83DD-2DAEABC965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7076" y="296250"/>
            <a:ext cx="65214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Quel est le chevauchement entre les différents espaces de qualité de l’eau?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0507B3-50C1-4F36-9D57-191908F6CD66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54476955"/>
              </p:ext>
            </p:extLst>
          </p:nvPr>
        </p:nvGraphicFramePr>
        <p:xfrm>
          <a:off x="2952211" y="2405231"/>
          <a:ext cx="7251447" cy="25684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4908">
                  <a:extLst>
                    <a:ext uri="{9D8B030D-6E8A-4147-A177-3AD203B41FA5}">
                      <a16:colId xmlns:a16="http://schemas.microsoft.com/office/drawing/2014/main" val="349230646"/>
                    </a:ext>
                  </a:extLst>
                </a:gridCol>
                <a:gridCol w="1110932">
                  <a:extLst>
                    <a:ext uri="{9D8B030D-6E8A-4147-A177-3AD203B41FA5}">
                      <a16:colId xmlns:a16="http://schemas.microsoft.com/office/drawing/2014/main" val="4078495157"/>
                    </a:ext>
                  </a:extLst>
                </a:gridCol>
                <a:gridCol w="931365">
                  <a:extLst>
                    <a:ext uri="{9D8B030D-6E8A-4147-A177-3AD203B41FA5}">
                      <a16:colId xmlns:a16="http://schemas.microsoft.com/office/drawing/2014/main" val="3312605978"/>
                    </a:ext>
                  </a:extLst>
                </a:gridCol>
                <a:gridCol w="1104582">
                  <a:extLst>
                    <a:ext uri="{9D8B030D-6E8A-4147-A177-3AD203B41FA5}">
                      <a16:colId xmlns:a16="http://schemas.microsoft.com/office/drawing/2014/main" val="737578606"/>
                    </a:ext>
                  </a:extLst>
                </a:gridCol>
                <a:gridCol w="1102754">
                  <a:extLst>
                    <a:ext uri="{9D8B030D-6E8A-4147-A177-3AD203B41FA5}">
                      <a16:colId xmlns:a16="http://schemas.microsoft.com/office/drawing/2014/main" val="2808268309"/>
                    </a:ext>
                  </a:extLst>
                </a:gridCol>
                <a:gridCol w="918453">
                  <a:extLst>
                    <a:ext uri="{9D8B030D-6E8A-4147-A177-3AD203B41FA5}">
                      <a16:colId xmlns:a16="http://schemas.microsoft.com/office/drawing/2014/main" val="1944732104"/>
                    </a:ext>
                  </a:extLst>
                </a:gridCol>
                <a:gridCol w="918453">
                  <a:extLst>
                    <a:ext uri="{9D8B030D-6E8A-4147-A177-3AD203B41FA5}">
                      <a16:colId xmlns:a16="http://schemas.microsoft.com/office/drawing/2014/main" val="3645402628"/>
                    </a:ext>
                  </a:extLst>
                </a:gridCol>
              </a:tblGrid>
              <a:tr h="343447">
                <a:tc>
                  <a:txBody>
                    <a:bodyPr/>
                    <a:lstStyle/>
                    <a:p>
                      <a:pPr algn="ctr" fontAlgn="b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 </a:t>
                      </a:r>
                    </a:p>
                  </a:txBody>
                  <a:tcPr marL="3810" marR="3810" marT="381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oligotrophic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aquatic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recreational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drink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irrigation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livestock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454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oligotrophic</a:t>
                      </a:r>
                    </a:p>
                  </a:txBody>
                  <a:tcPr marL="3810" marR="3810" marT="3810" marB="0" anchor="ctr">
                    <a:lnR>
                      <a:noFill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0.44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chemeClr val="accent3"/>
                          </a:solidFill>
                          <a:effectLst/>
                          <a:latin typeface="Raleway" panose="020B0503030101060003" pitchFamily="34" charset="0"/>
                        </a:rPr>
                        <a:t>0.47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chemeClr val="accent3"/>
                          </a:solidFill>
                          <a:effectLst/>
                          <a:latin typeface="Raleway" panose="020B0503030101060003" pitchFamily="34" charset="0"/>
                        </a:rPr>
                        <a:t>0.74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0.98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chemeClr val="accent3"/>
                          </a:solidFill>
                          <a:effectLst/>
                          <a:latin typeface="Raleway" panose="020B0503030101060003" pitchFamily="34" charset="0"/>
                        </a:rPr>
                        <a:t>0.97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6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aquatic</a:t>
                      </a:r>
                    </a:p>
                  </a:txBody>
                  <a:tcPr marL="3810" marR="3810" marT="3810" marB="0" anchor="ctr">
                    <a:lnR>
                      <a:noFill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chemeClr val="accent3"/>
                          </a:solidFill>
                          <a:effectLst/>
                          <a:latin typeface="Raleway" panose="020B0503030101060003" pitchFamily="34" charset="0"/>
                        </a:rPr>
                        <a:t>0.56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0.37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chemeClr val="accent3"/>
                          </a:solidFill>
                          <a:effectLst/>
                          <a:latin typeface="Raleway" panose="020B0503030101060003" pitchFamily="34" charset="0"/>
                        </a:rPr>
                        <a:t>0.7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chemeClr val="accent3"/>
                          </a:solidFill>
                          <a:effectLst/>
                          <a:latin typeface="Raleway" panose="020B0503030101060003" pitchFamily="34" charset="0"/>
                        </a:rPr>
                        <a:t>0.99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chemeClr val="accent3"/>
                          </a:solidFill>
                          <a:effectLst/>
                          <a:latin typeface="Raleway" panose="020B0503030101060003" pitchFamily="34" charset="0"/>
                        </a:rPr>
                        <a:t>0.96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6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recreational</a:t>
                      </a:r>
                    </a:p>
                  </a:txBody>
                  <a:tcPr marL="3810" marR="3810" marT="3810" marB="0" anchor="ctr">
                    <a:lnR>
                      <a:noFill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0.43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rgbClr val="C00000"/>
                          </a:solidFill>
                          <a:effectLst/>
                          <a:latin typeface="Raleway" panose="020B0503030101060003" pitchFamily="34" charset="0"/>
                        </a:rPr>
                        <a:t>0.23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0.58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rgbClr val="C00000"/>
                          </a:solidFill>
                          <a:effectLst/>
                          <a:latin typeface="Raleway" panose="020B0503030101060003" pitchFamily="34" charset="0"/>
                        </a:rPr>
                        <a:t>0.95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rgbClr val="C00000"/>
                          </a:solidFill>
                          <a:effectLst/>
                          <a:latin typeface="Raleway" panose="020B0503030101060003" pitchFamily="34" charset="0"/>
                        </a:rPr>
                        <a:t>0.71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81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drink</a:t>
                      </a:r>
                    </a:p>
                  </a:txBody>
                  <a:tcPr marL="3810" marR="3810" marT="3810" marB="0" anchor="ctr">
                    <a:lnR>
                      <a:noFill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0.44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0.37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0.58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0.98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0.93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606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irrigation</a:t>
                      </a:r>
                    </a:p>
                  </a:txBody>
                  <a:tcPr marL="3810" marR="3810" marT="3810" marB="0" anchor="ctr">
                    <a:lnR>
                      <a:noFill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chemeClr val="accent3"/>
                          </a:solidFill>
                          <a:effectLst/>
                          <a:latin typeface="Raleway" panose="020B0503030101060003" pitchFamily="34" charset="0"/>
                        </a:rPr>
                        <a:t>0.48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rgbClr val="C00000"/>
                          </a:solidFill>
                          <a:effectLst/>
                          <a:latin typeface="Raleway" panose="020B0503030101060003" pitchFamily="34" charset="0"/>
                        </a:rPr>
                        <a:t>0.23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1" i="0" u="none" strike="noStrike" dirty="0">
                          <a:solidFill>
                            <a:schemeClr val="accent3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0.98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0.92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6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livestock</a:t>
                      </a:r>
                    </a:p>
                  </a:txBody>
                  <a:tcPr marL="3810" marR="3810" marT="3810" marB="0" anchor="ctr">
                    <a:lnR>
                      <a:noFill/>
                    </a:ln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0.44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0.36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0.58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0.98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0.92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CA" sz="1500" b="0" i="0" u="none" strike="noStrike" dirty="0">
                          <a:solidFill>
                            <a:srgbClr val="333333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381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826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9942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>
            <a:extLst>
              <a:ext uri="{FF2B5EF4-FFF2-40B4-BE49-F238E27FC236}">
                <a16:creationId xmlns:a16="http://schemas.microsoft.com/office/drawing/2014/main" id="{33A170C3-BC4A-4014-AD21-7DBA9126805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177326"/>
            <a:ext cx="6323106" cy="109566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61BC84-BB5F-472E-83DD-2DAEABC965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7076" y="296250"/>
            <a:ext cx="65214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Quel est le chevauchement entre les différents espaces de qualité de l’eau?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F0507B3-50C1-4F36-9D57-191908F6CD66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78695529"/>
              </p:ext>
            </p:extLst>
          </p:nvPr>
        </p:nvGraphicFramePr>
        <p:xfrm>
          <a:off x="1354367" y="1900897"/>
          <a:ext cx="9048109" cy="36262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3857">
                  <a:extLst>
                    <a:ext uri="{9D8B030D-6E8A-4147-A177-3AD203B41FA5}">
                      <a16:colId xmlns:a16="http://schemas.microsoft.com/office/drawing/2014/main" val="349230646"/>
                    </a:ext>
                  </a:extLst>
                </a:gridCol>
                <a:gridCol w="1003857">
                  <a:extLst>
                    <a:ext uri="{9D8B030D-6E8A-4147-A177-3AD203B41FA5}">
                      <a16:colId xmlns:a16="http://schemas.microsoft.com/office/drawing/2014/main" val="3838253065"/>
                    </a:ext>
                  </a:extLst>
                </a:gridCol>
                <a:gridCol w="1003857">
                  <a:extLst>
                    <a:ext uri="{9D8B030D-6E8A-4147-A177-3AD203B41FA5}">
                      <a16:colId xmlns:a16="http://schemas.microsoft.com/office/drawing/2014/main" val="1061555828"/>
                    </a:ext>
                  </a:extLst>
                </a:gridCol>
                <a:gridCol w="957344">
                  <a:extLst>
                    <a:ext uri="{9D8B030D-6E8A-4147-A177-3AD203B41FA5}">
                      <a16:colId xmlns:a16="http://schemas.microsoft.com/office/drawing/2014/main" val="4078495157"/>
                    </a:ext>
                  </a:extLst>
                </a:gridCol>
                <a:gridCol w="802602">
                  <a:extLst>
                    <a:ext uri="{9D8B030D-6E8A-4147-A177-3AD203B41FA5}">
                      <a16:colId xmlns:a16="http://schemas.microsoft.com/office/drawing/2014/main" val="3312605978"/>
                    </a:ext>
                  </a:extLst>
                </a:gridCol>
                <a:gridCol w="951873">
                  <a:extLst>
                    <a:ext uri="{9D8B030D-6E8A-4147-A177-3AD203B41FA5}">
                      <a16:colId xmlns:a16="http://schemas.microsoft.com/office/drawing/2014/main" val="737578606"/>
                    </a:ext>
                  </a:extLst>
                </a:gridCol>
                <a:gridCol w="950297">
                  <a:extLst>
                    <a:ext uri="{9D8B030D-6E8A-4147-A177-3AD203B41FA5}">
                      <a16:colId xmlns:a16="http://schemas.microsoft.com/office/drawing/2014/main" val="2808268309"/>
                    </a:ext>
                  </a:extLst>
                </a:gridCol>
                <a:gridCol w="791474">
                  <a:extLst>
                    <a:ext uri="{9D8B030D-6E8A-4147-A177-3AD203B41FA5}">
                      <a16:colId xmlns:a16="http://schemas.microsoft.com/office/drawing/2014/main" val="1944732104"/>
                    </a:ext>
                  </a:extLst>
                </a:gridCol>
                <a:gridCol w="791474">
                  <a:extLst>
                    <a:ext uri="{9D8B030D-6E8A-4147-A177-3AD203B41FA5}">
                      <a16:colId xmlns:a16="http://schemas.microsoft.com/office/drawing/2014/main" val="3645402628"/>
                    </a:ext>
                  </a:extLst>
                </a:gridCol>
                <a:gridCol w="791474">
                  <a:extLst>
                    <a:ext uri="{9D8B030D-6E8A-4147-A177-3AD203B41FA5}">
                      <a16:colId xmlns:a16="http://schemas.microsoft.com/office/drawing/2014/main" val="3595862600"/>
                    </a:ext>
                  </a:extLst>
                </a:gridCol>
              </a:tblGrid>
              <a:tr h="343447">
                <a:tc>
                  <a:txBody>
                    <a:bodyPr/>
                    <a:lstStyle/>
                    <a:p>
                      <a:pPr algn="ctr" fontAlgn="b"/>
                      <a:endParaRPr lang="en-CA" sz="1200" b="1" i="0" u="none" strike="noStrike" dirty="0">
                        <a:solidFill>
                          <a:srgbClr val="000000"/>
                        </a:solidFill>
                        <a:effectLst/>
                        <a:latin typeface="Raleway" panose="020B0503030101060003" pitchFamily="34" charset="0"/>
                      </a:endParaRPr>
                    </a:p>
                  </a:txBody>
                  <a:tcPr marL="3810" marR="3810" marT="3810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oligotrophic</a:t>
                      </a:r>
                    </a:p>
                  </a:txBody>
                  <a:tcPr marL="3810" marR="3810" marT="381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mesotrophic</a:t>
                      </a:r>
                    </a:p>
                  </a:txBody>
                  <a:tcPr marL="3810" marR="3810" marT="381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eutrophic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aquatic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recreational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drink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irrigation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livestock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DOC</a:t>
                      </a:r>
                    </a:p>
                  </a:txBody>
                  <a:tcPr marL="3810" marR="3810" marT="3810" marB="0" anchor="ctr">
                    <a:lnB>
                      <a:noFill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454426"/>
                  </a:ext>
                </a:extLst>
              </a:tr>
              <a:tr h="3434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oligotrophic</a:t>
                      </a:r>
                    </a:p>
                  </a:txBody>
                  <a:tcPr marL="3810" marR="3810" marT="22860" marB="2286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0.49</a:t>
                      </a:r>
                    </a:p>
                  </a:txBody>
                  <a:tcPr marL="3810" marR="3810" marT="22860" marB="2286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</a:t>
                      </a:r>
                    </a:p>
                  </a:txBody>
                  <a:tcPr marL="3810" marR="3810" marT="22860" marB="228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0.45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0.99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0.37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0.93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611573"/>
                  </a:ext>
                </a:extLst>
              </a:tr>
              <a:tr h="343447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mesotrophic</a:t>
                      </a:r>
                    </a:p>
                  </a:txBody>
                  <a:tcPr marL="3810" marR="3810" marT="22860" marB="2286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</a:t>
                      </a:r>
                    </a:p>
                  </a:txBody>
                  <a:tcPr marL="3810" marR="3810" marT="22860" marB="228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0.19</a:t>
                      </a:r>
                    </a:p>
                  </a:txBody>
                  <a:tcPr marL="3810" marR="3810" marT="22860" marB="2286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0.11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0.93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0.61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0.99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0.76</a:t>
                      </a:r>
                    </a:p>
                  </a:txBody>
                  <a:tcPr marL="3810" marR="3810" marT="22860" marB="22860" anchor="ctr"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21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eutrophic</a:t>
                      </a:r>
                    </a:p>
                  </a:txBody>
                  <a:tcPr marL="3810" marR="3810" marT="22860" marB="22860" anchor="ctr">
                    <a:lnR>
                      <a:noFill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0.17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0.04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0.6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0.42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0.59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46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aquatic</a:t>
                      </a:r>
                    </a:p>
                  </a:txBody>
                  <a:tcPr marL="3810" marR="3810" marT="22860" marB="22860" anchor="ctr">
                    <a:lnR>
                      <a:noFill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0.83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0.08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0.02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0.26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0.99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0.21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0.93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64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recreational</a:t>
                      </a:r>
                    </a:p>
                  </a:txBody>
                  <a:tcPr marL="3810" marR="3810" marT="22860" marB="22860" anchor="ctr">
                    <a:lnR>
                      <a:noFill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0.62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0.13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0.12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0.84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681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drink</a:t>
                      </a:r>
                    </a:p>
                  </a:txBody>
                  <a:tcPr marL="3810" marR="3810" marT="22860" marB="22860" anchor="ctr">
                    <a:lnR>
                      <a:noFill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0.26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0.16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0.12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0.43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0.99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0.87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606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irrigation</a:t>
                      </a:r>
                    </a:p>
                  </a:txBody>
                  <a:tcPr marL="3810" marR="3810" marT="22860" marB="22860" anchor="ctr">
                    <a:lnR>
                      <a:noFill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0.5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0.19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0.16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0.25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0.93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0.44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0.97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0.85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76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livestock</a:t>
                      </a:r>
                    </a:p>
                  </a:txBody>
                  <a:tcPr marL="3810" marR="3810" marT="22860" marB="22860" anchor="ctr">
                    <a:lnR>
                      <a:noFill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0.49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0.19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0.17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0.26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0.45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0.97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0.85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82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1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DOC</a:t>
                      </a:r>
                    </a:p>
                  </a:txBody>
                  <a:tcPr marL="3810" marR="3810" marT="22860" marB="22860" anchor="ctr">
                    <a:lnR>
                      <a:noFill/>
                    </a:ln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0.54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0.17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0.12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0.29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0.92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0.45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0.98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1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b="0" i="0" u="none" strike="noStrike" dirty="0">
                          <a:solidFill>
                            <a:srgbClr val="24292E"/>
                          </a:solidFill>
                          <a:effectLst/>
                          <a:latin typeface="Raleway" panose="020B0503030101060003" pitchFamily="34" charset="0"/>
                        </a:rPr>
                        <a:t>0.84</a:t>
                      </a:r>
                    </a:p>
                  </a:txBody>
                  <a:tcPr marL="3810" marR="3810" marT="22860" marB="228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57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44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7FA1C1E2-C901-47F6-AC19-9354D8F01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9CBADE-D4EE-4C4F-A823-F95B53C8497B}"/>
              </a:ext>
            </a:extLst>
          </p:cNvPr>
          <p:cNvSpPr/>
          <p:nvPr/>
        </p:nvSpPr>
        <p:spPr>
          <a:xfrm>
            <a:off x="1872868" y="405441"/>
            <a:ext cx="21852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Fraser river</a:t>
            </a:r>
          </a:p>
        </p:txBody>
      </p:sp>
    </p:spTree>
    <p:extLst>
      <p:ext uri="{BB962C8B-B14F-4D97-AF65-F5344CB8AC3E}">
        <p14:creationId xmlns:p14="http://schemas.microsoft.com/office/powerpoint/2010/main" val="2405190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A440C4CE-0C4B-4D35-8760-16AC77982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882590-9327-49FF-B804-2531B7AF946D}"/>
              </a:ext>
            </a:extLst>
          </p:cNvPr>
          <p:cNvSpPr/>
          <p:nvPr/>
        </p:nvSpPr>
        <p:spPr>
          <a:xfrm>
            <a:off x="1872868" y="405441"/>
            <a:ext cx="218521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Fraser river</a:t>
            </a:r>
          </a:p>
        </p:txBody>
      </p:sp>
    </p:spTree>
    <p:extLst>
      <p:ext uri="{BB962C8B-B14F-4D97-AF65-F5344CB8AC3E}">
        <p14:creationId xmlns:p14="http://schemas.microsoft.com/office/powerpoint/2010/main" val="3361922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30A7A57-EC60-426E-A0FF-90A64D7A0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16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F7FA7-0D20-411F-ACDE-B99193431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21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5BA53EA-91A1-4A75-93CB-4D341E5B5A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830" y="1703380"/>
            <a:ext cx="3724252" cy="37242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381EDD-6B16-4725-8AC3-D4EE03E7A1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3245" y="348673"/>
            <a:ext cx="4883346" cy="193899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Sur le terrain, il existe une forte corrélation entre les différents aspects de la </a:t>
            </a:r>
            <a:r>
              <a:rPr kumimoji="0" lang="fr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</a:t>
            </a:r>
            <a:r>
              <a:rPr lang="fr-CA" sz="3000" dirty="0">
                <a:solidFill>
                  <a:prstClr val="black"/>
                </a:solidFill>
                <a:latin typeface="Raleway" panose="020B0503030101060003" pitchFamily="34" charset="0"/>
              </a:rPr>
              <a:t>é de l’eau</a:t>
            </a: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15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5BA53EA-91A1-4A75-93CB-4D341E5B5A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830" y="1703380"/>
            <a:ext cx="3724252" cy="37242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381EDD-6B16-4725-8AC3-D4EE03E7A1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3245" y="348673"/>
            <a:ext cx="4883346" cy="193899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Sur le terrain, il existe une forte corrélation entre les différents aspects de la </a:t>
            </a:r>
            <a:r>
              <a:rPr kumimoji="0" lang="fr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</a:t>
            </a:r>
            <a:r>
              <a:rPr lang="fr-CA" sz="3000" dirty="0">
                <a:solidFill>
                  <a:prstClr val="black"/>
                </a:solidFill>
                <a:latin typeface="Raleway" panose="020B0503030101060003" pitchFamily="34" charset="0"/>
              </a:rPr>
              <a:t>é de l’eau</a:t>
            </a: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7CEEA-A679-4FC1-8DE5-A474803A31F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0842" y="2539423"/>
            <a:ext cx="4883346" cy="193899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Existe-t-il des métriques simples permettant de quantifier ou un lac ce situe dans cette espace?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AA6C9F-474A-45F1-8B75-26E07456248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029114" y="3100702"/>
            <a:ext cx="295611" cy="2932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051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12D940-EEAC-4CEF-B2D3-96BDCE2BF7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00424" y="419200"/>
            <a:ext cx="9407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La vision de la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...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</a:p>
          <a:p>
            <a:pPr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avec la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lentille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de google news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448560B-DB54-4F76-9DF8-95E9568B1D7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264775" y="2233783"/>
            <a:ext cx="3198828" cy="3836707"/>
            <a:chOff x="5398417" y="1480368"/>
            <a:chExt cx="3198828" cy="38367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8C44A60-AD80-4170-8369-0E096E74261B}"/>
                </a:ext>
              </a:extLst>
            </p:cNvPr>
            <p:cNvSpPr/>
            <p:nvPr/>
          </p:nvSpPr>
          <p:spPr>
            <a:xfrm>
              <a:off x="5398417" y="4034672"/>
              <a:ext cx="1912070" cy="1282403"/>
            </a:xfrm>
            <a:prstGeom prst="rect">
              <a:avLst/>
            </a:prstGeom>
            <a:solidFill>
              <a:srgbClr val="EE8F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Raleway" panose="020B0503030101060003" pitchFamily="34" charset="0"/>
                </a:rPr>
                <a:t>Status </a:t>
              </a:r>
              <a:r>
                <a:rPr lang="en-CA" dirty="0" err="1">
                  <a:latin typeface="Raleway" panose="020B0503030101060003" pitchFamily="34" charset="0"/>
                </a:rPr>
                <a:t>trophique</a:t>
              </a:r>
              <a:endParaRPr lang="en-CA" dirty="0">
                <a:latin typeface="Raleway" panose="020B0503030101060003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2000DF-6BE6-4666-A1B8-B5D3204810FF}"/>
                </a:ext>
              </a:extLst>
            </p:cNvPr>
            <p:cNvSpPr/>
            <p:nvPr/>
          </p:nvSpPr>
          <p:spPr>
            <a:xfrm>
              <a:off x="7310487" y="4034671"/>
              <a:ext cx="1286758" cy="1282403"/>
            </a:xfrm>
            <a:prstGeom prst="rect">
              <a:avLst/>
            </a:prstGeom>
            <a:solidFill>
              <a:srgbClr val="00B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>
                  <a:latin typeface="Raleway" panose="020B0503030101060003" pitchFamily="34" charset="0"/>
                </a:rPr>
                <a:t>Protection de la </a:t>
              </a:r>
              <a:r>
                <a:rPr lang="en-CA" dirty="0" err="1">
                  <a:latin typeface="Raleway" panose="020B0503030101060003" pitchFamily="34" charset="0"/>
                </a:rPr>
                <a:t>faune</a:t>
              </a:r>
              <a:endParaRPr lang="en-CA" dirty="0">
                <a:latin typeface="Raleway" panose="020B0503030101060003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C7AA2C-30BE-47EE-9DA4-D4F1DB2F3A51}"/>
                </a:ext>
              </a:extLst>
            </p:cNvPr>
            <p:cNvSpPr/>
            <p:nvPr/>
          </p:nvSpPr>
          <p:spPr>
            <a:xfrm>
              <a:off x="7649851" y="1480368"/>
              <a:ext cx="947394" cy="2554302"/>
            </a:xfrm>
            <a:prstGeom prst="rect">
              <a:avLst/>
            </a:prstGeom>
            <a:solidFill>
              <a:srgbClr val="5CBE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CA" dirty="0" err="1">
                  <a:latin typeface="Raleway" panose="020B0503030101060003" pitchFamily="34" charset="0"/>
                </a:rPr>
                <a:t>Baignade</a:t>
              </a:r>
              <a:endParaRPr lang="en-CA" dirty="0">
                <a:latin typeface="Raleway" panose="020B0503030101060003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FB18F88-07AA-41A5-99A4-534C5B85573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6380946"/>
            <a:ext cx="75303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Recherche sur google news le 2018-03-19 (n=30)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79668-4CA9-4A93-81CE-A37EA67B223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4726" y="3707105"/>
            <a:ext cx="42576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schemeClr val="bg1"/>
                </a:solidFill>
                <a:latin typeface="Raleway" panose="020B0503030101060003" pitchFamily="34" charset="0"/>
              </a:rPr>
              <a:t>Water quality = 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DE9F9E-5F64-4676-9EFC-B3807468176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30594" y="2233782"/>
            <a:ext cx="6433009" cy="3836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6368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CC4DA2B-8B53-45AA-B725-75A147D7E47E}"/>
              </a:ext>
            </a:extLst>
          </p:cNvPr>
          <p:cNvSpPr/>
          <p:nvPr/>
        </p:nvSpPr>
        <p:spPr>
          <a:xfrm flipV="1">
            <a:off x="7212722" y="3247322"/>
            <a:ext cx="826378" cy="1686627"/>
          </a:xfrm>
          <a:custGeom>
            <a:avLst/>
            <a:gdLst>
              <a:gd name="connsiteX0" fmla="*/ 0 w 709613"/>
              <a:gd name="connsiteY0" fmla="*/ 1209675 h 1209675"/>
              <a:gd name="connsiteX1" fmla="*/ 209550 w 709613"/>
              <a:gd name="connsiteY1" fmla="*/ 466725 h 1209675"/>
              <a:gd name="connsiteX2" fmla="*/ 709613 w 709613"/>
              <a:gd name="connsiteY2" fmla="*/ 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13" h="1209675">
                <a:moveTo>
                  <a:pt x="0" y="1209675"/>
                </a:moveTo>
                <a:cubicBezTo>
                  <a:pt x="45640" y="939006"/>
                  <a:pt x="91281" y="668337"/>
                  <a:pt x="209550" y="466725"/>
                </a:cubicBezTo>
                <a:cubicBezTo>
                  <a:pt x="327819" y="265112"/>
                  <a:pt x="518716" y="132556"/>
                  <a:pt x="709613" y="0"/>
                </a:cubicBez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E005C-F47D-48BF-9AFC-540F6B4CACBB}"/>
              </a:ext>
            </a:extLst>
          </p:cNvPr>
          <p:cNvSpPr/>
          <p:nvPr/>
        </p:nvSpPr>
        <p:spPr>
          <a:xfrm>
            <a:off x="7176919" y="3201604"/>
            <a:ext cx="1671806" cy="74996"/>
          </a:xfrm>
          <a:custGeom>
            <a:avLst/>
            <a:gdLst>
              <a:gd name="connsiteX0" fmla="*/ 0 w 709613"/>
              <a:gd name="connsiteY0" fmla="*/ 1209675 h 1209675"/>
              <a:gd name="connsiteX1" fmla="*/ 209550 w 709613"/>
              <a:gd name="connsiteY1" fmla="*/ 466725 h 1209675"/>
              <a:gd name="connsiteX2" fmla="*/ 709613 w 709613"/>
              <a:gd name="connsiteY2" fmla="*/ 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13" h="1209675">
                <a:moveTo>
                  <a:pt x="0" y="1209675"/>
                </a:moveTo>
                <a:cubicBezTo>
                  <a:pt x="45640" y="939006"/>
                  <a:pt x="91281" y="668337"/>
                  <a:pt x="209550" y="466725"/>
                </a:cubicBezTo>
                <a:cubicBezTo>
                  <a:pt x="327819" y="265112"/>
                  <a:pt x="518716" y="132556"/>
                  <a:pt x="709613" y="0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1DB3E4F-47DF-44A6-910E-310064B030AC}"/>
              </a:ext>
            </a:extLst>
          </p:cNvPr>
          <p:cNvSpPr/>
          <p:nvPr/>
        </p:nvSpPr>
        <p:spPr>
          <a:xfrm>
            <a:off x="7176919" y="2309813"/>
            <a:ext cx="495469" cy="1004887"/>
          </a:xfrm>
          <a:custGeom>
            <a:avLst/>
            <a:gdLst>
              <a:gd name="connsiteX0" fmla="*/ 0 w 709613"/>
              <a:gd name="connsiteY0" fmla="*/ 1209675 h 1209675"/>
              <a:gd name="connsiteX1" fmla="*/ 209550 w 709613"/>
              <a:gd name="connsiteY1" fmla="*/ 466725 h 1209675"/>
              <a:gd name="connsiteX2" fmla="*/ 709613 w 709613"/>
              <a:gd name="connsiteY2" fmla="*/ 0 h 1209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09613" h="1209675">
                <a:moveTo>
                  <a:pt x="0" y="1209675"/>
                </a:moveTo>
                <a:cubicBezTo>
                  <a:pt x="45640" y="939006"/>
                  <a:pt x="91281" y="668337"/>
                  <a:pt x="209550" y="466725"/>
                </a:cubicBezTo>
                <a:cubicBezTo>
                  <a:pt x="327819" y="265112"/>
                  <a:pt x="518716" y="132556"/>
                  <a:pt x="709613" y="0"/>
                </a:cubicBez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Picture 2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5BA53EA-91A1-4A75-93CB-4D341E5B5A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830" y="1703380"/>
            <a:ext cx="3724252" cy="37242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381EDD-6B16-4725-8AC3-D4EE03E7A1D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3245" y="348673"/>
            <a:ext cx="4883346" cy="193899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Sur le terrain, il existe une forte corrélation entre les différents aspects de la </a:t>
            </a:r>
            <a:r>
              <a:rPr kumimoji="0" lang="fr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</a:t>
            </a:r>
            <a:r>
              <a:rPr lang="fr-CA" sz="3000" dirty="0">
                <a:solidFill>
                  <a:prstClr val="black"/>
                </a:solidFill>
                <a:latin typeface="Raleway" panose="020B0503030101060003" pitchFamily="34" charset="0"/>
              </a:rPr>
              <a:t>é de l’eau</a:t>
            </a: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7CEEA-A679-4FC1-8DE5-A474803A31F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90842" y="2539423"/>
            <a:ext cx="4883346" cy="193899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Existe-t-il des métriques simples permettant de quantifier ou un lac ce situe dans cet espace?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AA6C9F-474A-45F1-8B75-26E07456248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7029114" y="3100702"/>
            <a:ext cx="295611" cy="29324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8A0DE-DED3-4079-9A99-72C08776AC6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89484" y="4801610"/>
            <a:ext cx="4883346" cy="193899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La vulnérabilité peut être évaluée en utilisant la probabilité d’un lac de bouger dans cet espace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12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209144F-1B1D-4C17-8457-4FCACF6797CB}"/>
              </a:ext>
            </a:extLst>
          </p:cNvPr>
          <p:cNvSpPr/>
          <p:nvPr/>
        </p:nvSpPr>
        <p:spPr>
          <a:xfrm>
            <a:off x="1190626" y="1046801"/>
            <a:ext cx="7685958" cy="5639478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05F15-3FEB-42B8-8649-ADD103B092AF}"/>
              </a:ext>
            </a:extLst>
          </p:cNvPr>
          <p:cNvCxnSpPr/>
          <p:nvPr/>
        </p:nvCxnSpPr>
        <p:spPr>
          <a:xfrm flipH="1" flipV="1">
            <a:off x="4930238" y="1458370"/>
            <a:ext cx="545186" cy="5115217"/>
          </a:xfrm>
          <a:prstGeom prst="straightConnector1">
            <a:avLst/>
          </a:prstGeom>
          <a:ln w="76200">
            <a:solidFill>
              <a:srgbClr val="6CB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FC8110-93A2-40F4-976C-B7DF336D5738}"/>
              </a:ext>
            </a:extLst>
          </p:cNvPr>
          <p:cNvCxnSpPr>
            <a:cxnSpLocks/>
          </p:cNvCxnSpPr>
          <p:nvPr/>
        </p:nvCxnSpPr>
        <p:spPr>
          <a:xfrm flipV="1">
            <a:off x="2354359" y="4554938"/>
            <a:ext cx="6272141" cy="171488"/>
          </a:xfrm>
          <a:prstGeom prst="straightConnector1">
            <a:avLst/>
          </a:prstGeom>
          <a:ln w="76200">
            <a:solidFill>
              <a:srgbClr val="6CB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069BAF5-8034-4A6C-837F-EC8E94E191CC}"/>
              </a:ext>
            </a:extLst>
          </p:cNvPr>
          <p:cNvSpPr/>
          <p:nvPr/>
        </p:nvSpPr>
        <p:spPr>
          <a:xfrm>
            <a:off x="5410402" y="4726426"/>
            <a:ext cx="1535524" cy="38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Raleway" panose="020B0503030101060003" pitchFamily="34" charset="0"/>
              </a:rPr>
              <a:t>Risque</a:t>
            </a:r>
            <a:endParaRPr lang="en-CA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6EE600-E046-4F93-9B2F-3495A33D364B}"/>
              </a:ext>
            </a:extLst>
          </p:cNvPr>
          <p:cNvSpPr/>
          <p:nvPr/>
        </p:nvSpPr>
        <p:spPr>
          <a:xfrm rot="5147433">
            <a:off x="4406988" y="2522171"/>
            <a:ext cx="1926016" cy="39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Raleway" panose="020B0503030101060003" pitchFamily="34" charset="0"/>
              </a:rPr>
              <a:t>Magnitude</a:t>
            </a:r>
            <a:endParaRPr lang="en-CA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AEFD4A-C424-4443-9AB4-6C98A07D73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223052"/>
            <a:ext cx="6323106" cy="655021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994677-CD51-49BA-836E-473B0256E6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7076" y="296250"/>
            <a:ext cx="6521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600" dirty="0">
                <a:solidFill>
                  <a:prstClr val="white"/>
                </a:solidFill>
                <a:latin typeface="Raleway" panose="020B0503030101060003" pitchFamily="34" charset="0"/>
              </a:rPr>
              <a:t>La vulnérabilité de la qualité de l’eau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585C6-5F10-4CC5-BBD4-EA24D727A219}"/>
              </a:ext>
            </a:extLst>
          </p:cNvPr>
          <p:cNvSpPr/>
          <p:nvPr/>
        </p:nvSpPr>
        <p:spPr>
          <a:xfrm>
            <a:off x="9501424" y="3065630"/>
            <a:ext cx="1768046" cy="16072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100" dirty="0">
                <a:solidFill>
                  <a:schemeClr val="tx1"/>
                </a:solidFill>
                <a:latin typeface="Raleway" panose="020B0503030101060003" pitchFamily="34" charset="0"/>
              </a:rPr>
              <a:t>Mining</a:t>
            </a:r>
            <a:endParaRPr lang="en-CA" sz="21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371885-72E2-4312-B933-26F3B1DCA490}"/>
              </a:ext>
            </a:extLst>
          </p:cNvPr>
          <p:cNvSpPr/>
          <p:nvPr/>
        </p:nvSpPr>
        <p:spPr>
          <a:xfrm>
            <a:off x="9501424" y="1458370"/>
            <a:ext cx="1768046" cy="16072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>
                <a:solidFill>
                  <a:schemeClr val="tx1"/>
                </a:solidFill>
                <a:latin typeface="Raleway" panose="020B0503030101060003" pitchFamily="34" charset="0"/>
              </a:rPr>
              <a:t>Agriculture</a:t>
            </a:r>
            <a:endParaRPr lang="en-CA" sz="24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022F97-EB10-4F36-958F-E5BC4DE28BDE}"/>
              </a:ext>
            </a:extLst>
          </p:cNvPr>
          <p:cNvSpPr/>
          <p:nvPr/>
        </p:nvSpPr>
        <p:spPr>
          <a:xfrm>
            <a:off x="9501424" y="4672890"/>
            <a:ext cx="1768046" cy="16072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Raleway" panose="020B0503030101060003" pitchFamily="34" charset="0"/>
              </a:rPr>
              <a:t>Changements Climatiques</a:t>
            </a:r>
            <a:endParaRPr lang="en-CA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293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209144F-1B1D-4C17-8457-4FCACF6797CB}"/>
              </a:ext>
            </a:extLst>
          </p:cNvPr>
          <p:cNvSpPr/>
          <p:nvPr/>
        </p:nvSpPr>
        <p:spPr>
          <a:xfrm>
            <a:off x="1190626" y="1046801"/>
            <a:ext cx="7685958" cy="5639478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05F15-3FEB-42B8-8649-ADD103B092AF}"/>
              </a:ext>
            </a:extLst>
          </p:cNvPr>
          <p:cNvCxnSpPr/>
          <p:nvPr/>
        </p:nvCxnSpPr>
        <p:spPr>
          <a:xfrm flipH="1" flipV="1">
            <a:off x="4930238" y="1458370"/>
            <a:ext cx="545186" cy="5115217"/>
          </a:xfrm>
          <a:prstGeom prst="straightConnector1">
            <a:avLst/>
          </a:prstGeom>
          <a:ln w="76200">
            <a:solidFill>
              <a:srgbClr val="6CB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FC8110-93A2-40F4-976C-B7DF336D5738}"/>
              </a:ext>
            </a:extLst>
          </p:cNvPr>
          <p:cNvCxnSpPr>
            <a:cxnSpLocks/>
          </p:cNvCxnSpPr>
          <p:nvPr/>
        </p:nvCxnSpPr>
        <p:spPr>
          <a:xfrm flipV="1">
            <a:off x="2354359" y="4554938"/>
            <a:ext cx="6272141" cy="171488"/>
          </a:xfrm>
          <a:prstGeom prst="straightConnector1">
            <a:avLst/>
          </a:prstGeom>
          <a:ln w="76200">
            <a:solidFill>
              <a:srgbClr val="6CB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069BAF5-8034-4A6C-837F-EC8E94E191CC}"/>
              </a:ext>
            </a:extLst>
          </p:cNvPr>
          <p:cNvSpPr/>
          <p:nvPr/>
        </p:nvSpPr>
        <p:spPr>
          <a:xfrm>
            <a:off x="5410402" y="4726426"/>
            <a:ext cx="1535524" cy="3821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Raleway" panose="020B0503030101060003" pitchFamily="34" charset="0"/>
              </a:rPr>
              <a:t>Risque</a:t>
            </a:r>
            <a:endParaRPr lang="en-CA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6EE600-E046-4F93-9B2F-3495A33D364B}"/>
              </a:ext>
            </a:extLst>
          </p:cNvPr>
          <p:cNvSpPr/>
          <p:nvPr/>
        </p:nvSpPr>
        <p:spPr>
          <a:xfrm rot="5147433">
            <a:off x="4406988" y="2522171"/>
            <a:ext cx="1926016" cy="39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Raleway" panose="020B0503030101060003" pitchFamily="34" charset="0"/>
              </a:rPr>
              <a:t>Magnitude</a:t>
            </a:r>
            <a:endParaRPr lang="en-CA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AEFD4A-C424-4443-9AB4-6C98A07D73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223052"/>
            <a:ext cx="6323106" cy="655021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994677-CD51-49BA-836E-473B0256E6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7076" y="296250"/>
            <a:ext cx="6521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600" dirty="0">
                <a:solidFill>
                  <a:prstClr val="white"/>
                </a:solidFill>
                <a:latin typeface="Raleway" panose="020B0503030101060003" pitchFamily="34" charset="0"/>
              </a:rPr>
              <a:t>La vulnérabilité de la qualité de l’eau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4164E47-18CE-49A7-AFA6-610D2958B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90626" y="1038224"/>
            <a:ext cx="7700962" cy="5657851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35610BA-103B-4DBB-BF8C-E30995E153EA}"/>
              </a:ext>
            </a:extLst>
          </p:cNvPr>
          <p:cNvSpPr/>
          <p:nvPr/>
        </p:nvSpPr>
        <p:spPr>
          <a:xfrm>
            <a:off x="9501424" y="3065630"/>
            <a:ext cx="1768046" cy="16072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100" dirty="0">
                <a:solidFill>
                  <a:schemeClr val="tx1"/>
                </a:solidFill>
                <a:latin typeface="Raleway" panose="020B0503030101060003" pitchFamily="34" charset="0"/>
              </a:rPr>
              <a:t>Urbanisation</a:t>
            </a:r>
            <a:endParaRPr lang="en-CA" sz="21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237A10-3F9C-4F03-8659-22FF32B057BF}"/>
              </a:ext>
            </a:extLst>
          </p:cNvPr>
          <p:cNvSpPr/>
          <p:nvPr/>
        </p:nvSpPr>
        <p:spPr>
          <a:xfrm>
            <a:off x="9501424" y="1458370"/>
            <a:ext cx="1768046" cy="16072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>
                <a:solidFill>
                  <a:schemeClr val="tx1"/>
                </a:solidFill>
                <a:latin typeface="Raleway" panose="020B0503030101060003" pitchFamily="34" charset="0"/>
              </a:rPr>
              <a:t>Agriculture</a:t>
            </a:r>
            <a:endParaRPr lang="en-CA" sz="24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D861AF-DE44-4855-B33C-34C23F690EAE}"/>
              </a:ext>
            </a:extLst>
          </p:cNvPr>
          <p:cNvSpPr/>
          <p:nvPr/>
        </p:nvSpPr>
        <p:spPr>
          <a:xfrm>
            <a:off x="9501424" y="4672890"/>
            <a:ext cx="1768046" cy="16072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Raleway" panose="020B0503030101060003" pitchFamily="34" charset="0"/>
              </a:rPr>
              <a:t>Changements Climatiques</a:t>
            </a:r>
            <a:endParaRPr lang="en-CA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269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3A048-3A48-42C1-A6E5-21D0C7FD2891}"/>
              </a:ext>
            </a:extLst>
          </p:cNvPr>
          <p:cNvGrpSpPr/>
          <p:nvPr/>
        </p:nvGrpSpPr>
        <p:grpSpPr>
          <a:xfrm>
            <a:off x="1190626" y="1038224"/>
            <a:ext cx="7700962" cy="5657851"/>
            <a:chOff x="1396998" y="944163"/>
            <a:chExt cx="7332663" cy="54994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A5EF7B-0A3B-4F01-88DB-65B81A306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396998" y="944163"/>
              <a:ext cx="7332663" cy="549949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09144F-1B1D-4C17-8457-4FCACF6797CB}"/>
                </a:ext>
              </a:extLst>
            </p:cNvPr>
            <p:cNvSpPr/>
            <p:nvPr/>
          </p:nvSpPr>
          <p:spPr>
            <a:xfrm>
              <a:off x="1396998" y="952500"/>
              <a:ext cx="7318377" cy="548163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E05F15-3FEB-42B8-8649-ADD103B092AF}"/>
                </a:ext>
              </a:extLst>
            </p:cNvPr>
            <p:cNvCxnSpPr/>
            <p:nvPr/>
          </p:nvCxnSpPr>
          <p:spPr>
            <a:xfrm flipH="1" flipV="1">
              <a:off x="4957763" y="1352550"/>
              <a:ext cx="519112" cy="4972050"/>
            </a:xfrm>
            <a:prstGeom prst="straightConnector1">
              <a:avLst/>
            </a:prstGeom>
            <a:ln w="76200">
              <a:solidFill>
                <a:srgbClr val="6CBD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FC8110-93A2-40F4-976C-B7DF336D5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075" y="4362450"/>
              <a:ext cx="5972175" cy="166688"/>
            </a:xfrm>
            <a:prstGeom prst="straightConnector1">
              <a:avLst/>
            </a:prstGeom>
            <a:ln w="76200">
              <a:solidFill>
                <a:srgbClr val="6CBD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69BAF5-8034-4A6C-837F-EC8E94E191CC}"/>
                </a:ext>
              </a:extLst>
            </p:cNvPr>
            <p:cNvSpPr/>
            <p:nvPr/>
          </p:nvSpPr>
          <p:spPr>
            <a:xfrm>
              <a:off x="5414963" y="4529138"/>
              <a:ext cx="1462087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>
                  <a:solidFill>
                    <a:schemeClr val="tx1"/>
                  </a:solidFill>
                  <a:latin typeface="Raleway" panose="020B0503030101060003" pitchFamily="34" charset="0"/>
                </a:rPr>
                <a:t>Risque</a:t>
              </a:r>
              <a:endParaRPr lang="en-CA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6EE600-E046-4F93-9B2F-3495A33D364B}"/>
                </a:ext>
              </a:extLst>
            </p:cNvPr>
            <p:cNvSpPr/>
            <p:nvPr/>
          </p:nvSpPr>
          <p:spPr>
            <a:xfrm rot="5147433">
              <a:off x="4440434" y="2390446"/>
              <a:ext cx="1872110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>
                  <a:solidFill>
                    <a:schemeClr val="tx1"/>
                  </a:solidFill>
                  <a:latin typeface="Raleway" panose="020B0503030101060003" pitchFamily="34" charset="0"/>
                </a:rPr>
                <a:t>Magnitude</a:t>
              </a:r>
              <a:endParaRPr lang="en-CA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0C2EDF-0771-4280-988F-0B51E467DE0C}"/>
              </a:ext>
            </a:extLst>
          </p:cNvPr>
          <p:cNvGrpSpPr/>
          <p:nvPr/>
        </p:nvGrpSpPr>
        <p:grpSpPr>
          <a:xfrm>
            <a:off x="5450112" y="1129783"/>
            <a:ext cx="3313018" cy="3389499"/>
            <a:chOff x="5450112" y="1129783"/>
            <a:chExt cx="3313018" cy="3389499"/>
          </a:xfrm>
          <a:solidFill>
            <a:srgbClr val="92D050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2DD8BD-0D45-47EE-8ACB-94DFB5F1CCB1}"/>
                </a:ext>
              </a:extLst>
            </p:cNvPr>
            <p:cNvSpPr/>
            <p:nvPr/>
          </p:nvSpPr>
          <p:spPr>
            <a:xfrm>
              <a:off x="8166341" y="3053910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A9D0BF-D7A4-4DC2-BE06-B5574FA89C76}"/>
                </a:ext>
              </a:extLst>
            </p:cNvPr>
            <p:cNvSpPr/>
            <p:nvPr/>
          </p:nvSpPr>
          <p:spPr>
            <a:xfrm>
              <a:off x="7898748" y="256093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E53AA9C-BF7D-473D-84BA-21EB1A513FE5}"/>
                </a:ext>
              </a:extLst>
            </p:cNvPr>
            <p:cNvSpPr/>
            <p:nvPr/>
          </p:nvSpPr>
          <p:spPr>
            <a:xfrm>
              <a:off x="7891102" y="2104361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40BBC0-0DF5-408C-AAE4-E262296641B4}"/>
                </a:ext>
              </a:extLst>
            </p:cNvPr>
            <p:cNvSpPr/>
            <p:nvPr/>
          </p:nvSpPr>
          <p:spPr>
            <a:xfrm>
              <a:off x="8113982" y="230597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8A31BC-56B0-4C9B-B471-1A3053026979}"/>
                </a:ext>
              </a:extLst>
            </p:cNvPr>
            <p:cNvSpPr/>
            <p:nvPr/>
          </p:nvSpPr>
          <p:spPr>
            <a:xfrm>
              <a:off x="8201354" y="2170034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255D0A8-8AC9-40D0-B5F1-52A50DAE83B6}"/>
                </a:ext>
              </a:extLst>
            </p:cNvPr>
            <p:cNvSpPr/>
            <p:nvPr/>
          </p:nvSpPr>
          <p:spPr>
            <a:xfrm>
              <a:off x="7758556" y="1690533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BFD4DE-7ED3-410B-9061-EE2D04FA8C84}"/>
                </a:ext>
              </a:extLst>
            </p:cNvPr>
            <p:cNvSpPr/>
            <p:nvPr/>
          </p:nvSpPr>
          <p:spPr>
            <a:xfrm>
              <a:off x="7191006" y="221964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D05C1C8-2A79-482B-83BF-9A42005E4DAA}"/>
                </a:ext>
              </a:extLst>
            </p:cNvPr>
            <p:cNvSpPr/>
            <p:nvPr/>
          </p:nvSpPr>
          <p:spPr>
            <a:xfrm>
              <a:off x="7005378" y="1731940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80D3E5A-3DCB-4F7B-ADE5-761D81ED3EDD}"/>
                </a:ext>
              </a:extLst>
            </p:cNvPr>
            <p:cNvSpPr/>
            <p:nvPr/>
          </p:nvSpPr>
          <p:spPr>
            <a:xfrm>
              <a:off x="7676174" y="1179776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3AC7841-FBE8-45F4-B435-E7923F6B7873}"/>
                </a:ext>
              </a:extLst>
            </p:cNvPr>
            <p:cNvSpPr/>
            <p:nvPr/>
          </p:nvSpPr>
          <p:spPr>
            <a:xfrm>
              <a:off x="8498039" y="1129783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B1068A-2B24-45B8-B500-203781FFCF65}"/>
                </a:ext>
              </a:extLst>
            </p:cNvPr>
            <p:cNvSpPr/>
            <p:nvPr/>
          </p:nvSpPr>
          <p:spPr>
            <a:xfrm>
              <a:off x="6419880" y="2935258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940E8D-7FF1-4822-8115-DBC9599DB63F}"/>
                </a:ext>
              </a:extLst>
            </p:cNvPr>
            <p:cNvSpPr/>
            <p:nvPr/>
          </p:nvSpPr>
          <p:spPr>
            <a:xfrm>
              <a:off x="7272850" y="4275522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C5FEFE-ECA7-4EB8-BCCE-10FA5AB5B99F}"/>
                </a:ext>
              </a:extLst>
            </p:cNvPr>
            <p:cNvSpPr/>
            <p:nvPr/>
          </p:nvSpPr>
          <p:spPr>
            <a:xfrm>
              <a:off x="5540439" y="287022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C845FF3-29D2-4A3B-A6FD-6365497949C2}"/>
                </a:ext>
              </a:extLst>
            </p:cNvPr>
            <p:cNvSpPr/>
            <p:nvPr/>
          </p:nvSpPr>
          <p:spPr>
            <a:xfrm>
              <a:off x="5450112" y="2218883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AAEFD4A-C424-4443-9AB4-6C98A07D73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223052"/>
            <a:ext cx="6323106" cy="655021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994677-CD51-49BA-836E-473B0256E6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7076" y="296250"/>
            <a:ext cx="6521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600" dirty="0">
                <a:solidFill>
                  <a:prstClr val="white"/>
                </a:solidFill>
                <a:latin typeface="Raleway" panose="020B0503030101060003" pitchFamily="34" charset="0"/>
              </a:rPr>
              <a:t>La vulnérabilité de la qualité de l’eau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A093D66-3A60-4050-968F-457C65C9E889}"/>
              </a:ext>
            </a:extLst>
          </p:cNvPr>
          <p:cNvSpPr/>
          <p:nvPr/>
        </p:nvSpPr>
        <p:spPr>
          <a:xfrm>
            <a:off x="9501424" y="3065630"/>
            <a:ext cx="1768046" cy="16072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100" dirty="0">
                <a:solidFill>
                  <a:schemeClr val="tx1"/>
                </a:solidFill>
                <a:latin typeface="Raleway" panose="020B0503030101060003" pitchFamily="34" charset="0"/>
              </a:rPr>
              <a:t>Mining</a:t>
            </a:r>
            <a:endParaRPr lang="en-CA" sz="21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2835D7F-BB95-4CFD-8E3B-053164D405D4}"/>
              </a:ext>
            </a:extLst>
          </p:cNvPr>
          <p:cNvSpPr/>
          <p:nvPr/>
        </p:nvSpPr>
        <p:spPr>
          <a:xfrm>
            <a:off x="9501424" y="1458370"/>
            <a:ext cx="1768046" cy="16072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>
                <a:solidFill>
                  <a:schemeClr val="tx1"/>
                </a:solidFill>
                <a:latin typeface="Raleway" panose="020B0503030101060003" pitchFamily="34" charset="0"/>
              </a:rPr>
              <a:t>Agriculture</a:t>
            </a:r>
            <a:endParaRPr lang="en-CA" sz="24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809724F-928B-494F-BA61-FB2478253936}"/>
              </a:ext>
            </a:extLst>
          </p:cNvPr>
          <p:cNvSpPr/>
          <p:nvPr/>
        </p:nvSpPr>
        <p:spPr>
          <a:xfrm>
            <a:off x="9501424" y="4672890"/>
            <a:ext cx="1768046" cy="16072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Raleway" panose="020B0503030101060003" pitchFamily="34" charset="0"/>
              </a:rPr>
              <a:t>Changements Climatiques</a:t>
            </a:r>
            <a:endParaRPr lang="en-CA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922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3A048-3A48-42C1-A6E5-21D0C7FD2891}"/>
              </a:ext>
            </a:extLst>
          </p:cNvPr>
          <p:cNvGrpSpPr/>
          <p:nvPr/>
        </p:nvGrpSpPr>
        <p:grpSpPr>
          <a:xfrm>
            <a:off x="1190626" y="1038224"/>
            <a:ext cx="7700962" cy="5657851"/>
            <a:chOff x="1396998" y="944163"/>
            <a:chExt cx="7332663" cy="54994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A5EF7B-0A3B-4F01-88DB-65B81A306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396998" y="944163"/>
              <a:ext cx="7332663" cy="549949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09144F-1B1D-4C17-8457-4FCACF6797CB}"/>
                </a:ext>
              </a:extLst>
            </p:cNvPr>
            <p:cNvSpPr/>
            <p:nvPr/>
          </p:nvSpPr>
          <p:spPr>
            <a:xfrm>
              <a:off x="1396998" y="952500"/>
              <a:ext cx="7318377" cy="548163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E05F15-3FEB-42B8-8649-ADD103B092AF}"/>
                </a:ext>
              </a:extLst>
            </p:cNvPr>
            <p:cNvCxnSpPr/>
            <p:nvPr/>
          </p:nvCxnSpPr>
          <p:spPr>
            <a:xfrm flipH="1" flipV="1">
              <a:off x="4957763" y="1352550"/>
              <a:ext cx="519112" cy="4972050"/>
            </a:xfrm>
            <a:prstGeom prst="straightConnector1">
              <a:avLst/>
            </a:prstGeom>
            <a:ln w="76200">
              <a:solidFill>
                <a:srgbClr val="6CBD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FC8110-93A2-40F4-976C-B7DF336D5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075" y="4362450"/>
              <a:ext cx="5972175" cy="166688"/>
            </a:xfrm>
            <a:prstGeom prst="straightConnector1">
              <a:avLst/>
            </a:prstGeom>
            <a:ln w="76200">
              <a:solidFill>
                <a:srgbClr val="6CBD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69BAF5-8034-4A6C-837F-EC8E94E191CC}"/>
                </a:ext>
              </a:extLst>
            </p:cNvPr>
            <p:cNvSpPr/>
            <p:nvPr/>
          </p:nvSpPr>
          <p:spPr>
            <a:xfrm>
              <a:off x="5414963" y="4529138"/>
              <a:ext cx="1462087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>
                  <a:solidFill>
                    <a:schemeClr val="tx1"/>
                  </a:solidFill>
                  <a:latin typeface="Raleway" panose="020B0503030101060003" pitchFamily="34" charset="0"/>
                </a:rPr>
                <a:t>Risque</a:t>
              </a:r>
              <a:endParaRPr lang="en-CA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6EE600-E046-4F93-9B2F-3495A33D364B}"/>
                </a:ext>
              </a:extLst>
            </p:cNvPr>
            <p:cNvSpPr/>
            <p:nvPr/>
          </p:nvSpPr>
          <p:spPr>
            <a:xfrm rot="5147433">
              <a:off x="4440434" y="2390446"/>
              <a:ext cx="1872110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>
                  <a:solidFill>
                    <a:schemeClr val="tx1"/>
                  </a:solidFill>
                  <a:latin typeface="Raleway" panose="020B0503030101060003" pitchFamily="34" charset="0"/>
                </a:rPr>
                <a:t>Magnitude</a:t>
              </a:r>
              <a:endParaRPr lang="en-CA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0C2EDF-0771-4280-988F-0B51E467DE0C}"/>
              </a:ext>
            </a:extLst>
          </p:cNvPr>
          <p:cNvGrpSpPr/>
          <p:nvPr/>
        </p:nvGrpSpPr>
        <p:grpSpPr>
          <a:xfrm>
            <a:off x="5450112" y="1129783"/>
            <a:ext cx="3313018" cy="3389499"/>
            <a:chOff x="5450112" y="1129783"/>
            <a:chExt cx="3313018" cy="3389499"/>
          </a:xfrm>
          <a:solidFill>
            <a:srgbClr val="92D050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2DD8BD-0D45-47EE-8ACB-94DFB5F1CCB1}"/>
                </a:ext>
              </a:extLst>
            </p:cNvPr>
            <p:cNvSpPr/>
            <p:nvPr/>
          </p:nvSpPr>
          <p:spPr>
            <a:xfrm>
              <a:off x="8166341" y="3053910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A9D0BF-D7A4-4DC2-BE06-B5574FA89C76}"/>
                </a:ext>
              </a:extLst>
            </p:cNvPr>
            <p:cNvSpPr/>
            <p:nvPr/>
          </p:nvSpPr>
          <p:spPr>
            <a:xfrm>
              <a:off x="7898748" y="256093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E53AA9C-BF7D-473D-84BA-21EB1A513FE5}"/>
                </a:ext>
              </a:extLst>
            </p:cNvPr>
            <p:cNvSpPr/>
            <p:nvPr/>
          </p:nvSpPr>
          <p:spPr>
            <a:xfrm>
              <a:off x="7891102" y="2104361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40BBC0-0DF5-408C-AAE4-E262296641B4}"/>
                </a:ext>
              </a:extLst>
            </p:cNvPr>
            <p:cNvSpPr/>
            <p:nvPr/>
          </p:nvSpPr>
          <p:spPr>
            <a:xfrm>
              <a:off x="8113982" y="230597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8A31BC-56B0-4C9B-B471-1A3053026979}"/>
                </a:ext>
              </a:extLst>
            </p:cNvPr>
            <p:cNvSpPr/>
            <p:nvPr/>
          </p:nvSpPr>
          <p:spPr>
            <a:xfrm>
              <a:off x="8201354" y="2170034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255D0A8-8AC9-40D0-B5F1-52A50DAE83B6}"/>
                </a:ext>
              </a:extLst>
            </p:cNvPr>
            <p:cNvSpPr/>
            <p:nvPr/>
          </p:nvSpPr>
          <p:spPr>
            <a:xfrm>
              <a:off x="7758556" y="1690533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BFD4DE-7ED3-410B-9061-EE2D04FA8C84}"/>
                </a:ext>
              </a:extLst>
            </p:cNvPr>
            <p:cNvSpPr/>
            <p:nvPr/>
          </p:nvSpPr>
          <p:spPr>
            <a:xfrm>
              <a:off x="7191006" y="221964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D05C1C8-2A79-482B-83BF-9A42005E4DAA}"/>
                </a:ext>
              </a:extLst>
            </p:cNvPr>
            <p:cNvSpPr/>
            <p:nvPr/>
          </p:nvSpPr>
          <p:spPr>
            <a:xfrm>
              <a:off x="7005378" y="1731940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80D3E5A-3DCB-4F7B-ADE5-761D81ED3EDD}"/>
                </a:ext>
              </a:extLst>
            </p:cNvPr>
            <p:cNvSpPr/>
            <p:nvPr/>
          </p:nvSpPr>
          <p:spPr>
            <a:xfrm>
              <a:off x="7676174" y="1179776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3AC7841-FBE8-45F4-B435-E7923F6B7873}"/>
                </a:ext>
              </a:extLst>
            </p:cNvPr>
            <p:cNvSpPr/>
            <p:nvPr/>
          </p:nvSpPr>
          <p:spPr>
            <a:xfrm>
              <a:off x="8498039" y="1129783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B1068A-2B24-45B8-B500-203781FFCF65}"/>
                </a:ext>
              </a:extLst>
            </p:cNvPr>
            <p:cNvSpPr/>
            <p:nvPr/>
          </p:nvSpPr>
          <p:spPr>
            <a:xfrm>
              <a:off x="6419880" y="2935258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940E8D-7FF1-4822-8115-DBC9599DB63F}"/>
                </a:ext>
              </a:extLst>
            </p:cNvPr>
            <p:cNvSpPr/>
            <p:nvPr/>
          </p:nvSpPr>
          <p:spPr>
            <a:xfrm>
              <a:off x="7272850" y="4275522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C5FEFE-ECA7-4EB8-BCCE-10FA5AB5B99F}"/>
                </a:ext>
              </a:extLst>
            </p:cNvPr>
            <p:cNvSpPr/>
            <p:nvPr/>
          </p:nvSpPr>
          <p:spPr>
            <a:xfrm>
              <a:off x="5540439" y="287022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C845FF3-29D2-4A3B-A6FD-6365497949C2}"/>
                </a:ext>
              </a:extLst>
            </p:cNvPr>
            <p:cNvSpPr/>
            <p:nvPr/>
          </p:nvSpPr>
          <p:spPr>
            <a:xfrm>
              <a:off x="5450112" y="2218883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AAEFD4A-C424-4443-9AB4-6C98A07D73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223052"/>
            <a:ext cx="6323106" cy="655021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994677-CD51-49BA-836E-473B0256E6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7076" y="296250"/>
            <a:ext cx="6521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600" dirty="0">
                <a:solidFill>
                  <a:prstClr val="white"/>
                </a:solidFill>
                <a:latin typeface="Raleway" panose="020B0503030101060003" pitchFamily="34" charset="0"/>
              </a:rPr>
              <a:t>La vulnérabilité des lacs canadiens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9FD34BD-9FA2-4E79-A5EF-AE1B591B963A}"/>
              </a:ext>
            </a:extLst>
          </p:cNvPr>
          <p:cNvSpPr/>
          <p:nvPr/>
        </p:nvSpPr>
        <p:spPr>
          <a:xfrm>
            <a:off x="9501424" y="3065630"/>
            <a:ext cx="1768046" cy="16072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100" dirty="0">
                <a:solidFill>
                  <a:schemeClr val="tx1"/>
                </a:solidFill>
                <a:latin typeface="Raleway" panose="020B0503030101060003" pitchFamily="34" charset="0"/>
              </a:rPr>
              <a:t>Mining</a:t>
            </a:r>
            <a:endParaRPr lang="en-CA" sz="21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E88D228-D553-4B70-94F6-0AF67F215D22}"/>
              </a:ext>
            </a:extLst>
          </p:cNvPr>
          <p:cNvSpPr/>
          <p:nvPr/>
        </p:nvSpPr>
        <p:spPr>
          <a:xfrm>
            <a:off x="9501424" y="1458370"/>
            <a:ext cx="1768046" cy="16072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>
                <a:solidFill>
                  <a:schemeClr val="tx1"/>
                </a:solidFill>
                <a:latin typeface="Raleway" panose="020B0503030101060003" pitchFamily="34" charset="0"/>
              </a:rPr>
              <a:t>Agriculture</a:t>
            </a:r>
            <a:endParaRPr lang="en-CA" sz="24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8D6A1BC-81BB-4D8E-AACE-7C9AEA012D8A}"/>
              </a:ext>
            </a:extLst>
          </p:cNvPr>
          <p:cNvSpPr/>
          <p:nvPr/>
        </p:nvSpPr>
        <p:spPr>
          <a:xfrm>
            <a:off x="9501424" y="4672890"/>
            <a:ext cx="1768046" cy="16072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Raleway" panose="020B0503030101060003" pitchFamily="34" charset="0"/>
              </a:rPr>
              <a:t>Changements Climatiques</a:t>
            </a:r>
            <a:endParaRPr lang="en-CA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A59E78-BB63-44BE-A971-2778EC3CCCC2}"/>
              </a:ext>
            </a:extLst>
          </p:cNvPr>
          <p:cNvSpPr/>
          <p:nvPr/>
        </p:nvSpPr>
        <p:spPr>
          <a:xfrm>
            <a:off x="3509753" y="1736119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865B8E-2F14-4AB6-9FA7-A13F3707D787}"/>
              </a:ext>
            </a:extLst>
          </p:cNvPr>
          <p:cNvSpPr/>
          <p:nvPr/>
        </p:nvSpPr>
        <p:spPr>
          <a:xfrm>
            <a:off x="2795341" y="2018240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2AA0F3-A4AE-4F45-8D35-2C49810DE502}"/>
              </a:ext>
            </a:extLst>
          </p:cNvPr>
          <p:cNvSpPr/>
          <p:nvPr/>
        </p:nvSpPr>
        <p:spPr>
          <a:xfrm>
            <a:off x="2927886" y="2435230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BC8F84D-CCC7-4FED-BCCA-6FA0D7FEF98C}"/>
              </a:ext>
            </a:extLst>
          </p:cNvPr>
          <p:cNvSpPr/>
          <p:nvPr/>
        </p:nvSpPr>
        <p:spPr>
          <a:xfrm>
            <a:off x="2662795" y="2511531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B90C395-8D79-4EEC-84B3-BDCC5DB7E5BA}"/>
              </a:ext>
            </a:extLst>
          </p:cNvPr>
          <p:cNvSpPr/>
          <p:nvPr/>
        </p:nvSpPr>
        <p:spPr>
          <a:xfrm>
            <a:off x="2575531" y="2107741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EBD886F-740C-4049-8B9F-9561BDCC390F}"/>
              </a:ext>
            </a:extLst>
          </p:cNvPr>
          <p:cNvSpPr/>
          <p:nvPr/>
        </p:nvSpPr>
        <p:spPr>
          <a:xfrm>
            <a:off x="2310440" y="2072106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29EA7C-0ACD-42B3-A110-82107B5FEEB0}"/>
              </a:ext>
            </a:extLst>
          </p:cNvPr>
          <p:cNvSpPr/>
          <p:nvPr/>
        </p:nvSpPr>
        <p:spPr>
          <a:xfrm>
            <a:off x="2052959" y="2036471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A8AF8B-CBBC-4837-B049-FF8C9A88048C}"/>
              </a:ext>
            </a:extLst>
          </p:cNvPr>
          <p:cNvSpPr/>
          <p:nvPr/>
        </p:nvSpPr>
        <p:spPr>
          <a:xfrm>
            <a:off x="2092786" y="2407882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91E3033-9A4E-4FA7-A8D5-4AEF1CB6FFA1}"/>
              </a:ext>
            </a:extLst>
          </p:cNvPr>
          <p:cNvSpPr/>
          <p:nvPr/>
        </p:nvSpPr>
        <p:spPr>
          <a:xfrm>
            <a:off x="3947216" y="1679773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79F068C-1E65-4060-ABF6-0C2F7E62AB40}"/>
              </a:ext>
            </a:extLst>
          </p:cNvPr>
          <p:cNvSpPr/>
          <p:nvPr/>
        </p:nvSpPr>
        <p:spPr>
          <a:xfrm>
            <a:off x="3476835" y="5340712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A524562-8810-4EDE-8286-396044343BD9}"/>
              </a:ext>
            </a:extLst>
          </p:cNvPr>
          <p:cNvSpPr/>
          <p:nvPr/>
        </p:nvSpPr>
        <p:spPr>
          <a:xfrm>
            <a:off x="3205865" y="5340712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874454-8F06-4BAC-9C0C-F01256029691}"/>
              </a:ext>
            </a:extLst>
          </p:cNvPr>
          <p:cNvSpPr/>
          <p:nvPr/>
        </p:nvSpPr>
        <p:spPr>
          <a:xfrm>
            <a:off x="3682125" y="5744623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CD44C5D-20CD-48E1-9284-F3E986B9CF3E}"/>
              </a:ext>
            </a:extLst>
          </p:cNvPr>
          <p:cNvSpPr/>
          <p:nvPr/>
        </p:nvSpPr>
        <p:spPr>
          <a:xfrm>
            <a:off x="4105746" y="5354640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74EBBCF-628D-4A62-9A44-0F6BC16FCD81}"/>
              </a:ext>
            </a:extLst>
          </p:cNvPr>
          <p:cNvSpPr/>
          <p:nvPr/>
        </p:nvSpPr>
        <p:spPr>
          <a:xfrm>
            <a:off x="4438727" y="5406246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9708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FE3A048-3A48-42C1-A6E5-21D0C7FD2891}"/>
              </a:ext>
            </a:extLst>
          </p:cNvPr>
          <p:cNvGrpSpPr/>
          <p:nvPr/>
        </p:nvGrpSpPr>
        <p:grpSpPr>
          <a:xfrm>
            <a:off x="1190626" y="1038224"/>
            <a:ext cx="7700962" cy="5657851"/>
            <a:chOff x="1396998" y="944163"/>
            <a:chExt cx="7332663" cy="54994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6A5EF7B-0A3B-4F01-88DB-65B81A306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396998" y="944163"/>
              <a:ext cx="7332663" cy="549949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209144F-1B1D-4C17-8457-4FCACF6797CB}"/>
                </a:ext>
              </a:extLst>
            </p:cNvPr>
            <p:cNvSpPr/>
            <p:nvPr/>
          </p:nvSpPr>
          <p:spPr>
            <a:xfrm>
              <a:off x="1396998" y="952500"/>
              <a:ext cx="7318377" cy="5481638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1E05F15-3FEB-42B8-8649-ADD103B092AF}"/>
                </a:ext>
              </a:extLst>
            </p:cNvPr>
            <p:cNvCxnSpPr/>
            <p:nvPr/>
          </p:nvCxnSpPr>
          <p:spPr>
            <a:xfrm flipH="1" flipV="1">
              <a:off x="4957763" y="1352550"/>
              <a:ext cx="519112" cy="4972050"/>
            </a:xfrm>
            <a:prstGeom prst="straightConnector1">
              <a:avLst/>
            </a:prstGeom>
            <a:ln w="76200">
              <a:solidFill>
                <a:srgbClr val="6CBD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FC8110-93A2-40F4-976C-B7DF336D57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075" y="4362450"/>
              <a:ext cx="5972175" cy="166688"/>
            </a:xfrm>
            <a:prstGeom prst="straightConnector1">
              <a:avLst/>
            </a:prstGeom>
            <a:ln w="76200">
              <a:solidFill>
                <a:srgbClr val="6CBD7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69BAF5-8034-4A6C-837F-EC8E94E191CC}"/>
                </a:ext>
              </a:extLst>
            </p:cNvPr>
            <p:cNvSpPr/>
            <p:nvPr/>
          </p:nvSpPr>
          <p:spPr>
            <a:xfrm>
              <a:off x="5414963" y="4529138"/>
              <a:ext cx="1462087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>
                  <a:solidFill>
                    <a:schemeClr val="tx1"/>
                  </a:solidFill>
                  <a:latin typeface="Raleway" panose="020B0503030101060003" pitchFamily="34" charset="0"/>
                </a:rPr>
                <a:t>Risque</a:t>
              </a:r>
              <a:endParaRPr lang="en-CA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56EE600-E046-4F93-9B2F-3495A33D364B}"/>
                </a:ext>
              </a:extLst>
            </p:cNvPr>
            <p:cNvSpPr/>
            <p:nvPr/>
          </p:nvSpPr>
          <p:spPr>
            <a:xfrm rot="5147433">
              <a:off x="4440434" y="2390446"/>
              <a:ext cx="1872110" cy="371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A" dirty="0">
                  <a:solidFill>
                    <a:schemeClr val="tx1"/>
                  </a:solidFill>
                  <a:latin typeface="Raleway" panose="020B0503030101060003" pitchFamily="34" charset="0"/>
                </a:rPr>
                <a:t>Magnitude</a:t>
              </a:r>
              <a:endParaRPr lang="en-CA" dirty="0">
                <a:solidFill>
                  <a:schemeClr val="tx1"/>
                </a:solidFill>
                <a:latin typeface="Raleway" panose="020B0503030101060003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0C2EDF-0771-4280-988F-0B51E467DE0C}"/>
              </a:ext>
            </a:extLst>
          </p:cNvPr>
          <p:cNvGrpSpPr/>
          <p:nvPr/>
        </p:nvGrpSpPr>
        <p:grpSpPr>
          <a:xfrm>
            <a:off x="5450112" y="1129783"/>
            <a:ext cx="3313018" cy="3389499"/>
            <a:chOff x="5450112" y="1129783"/>
            <a:chExt cx="3313018" cy="3389499"/>
          </a:xfrm>
          <a:solidFill>
            <a:srgbClr val="92D050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2DD8BD-0D45-47EE-8ACB-94DFB5F1CCB1}"/>
                </a:ext>
              </a:extLst>
            </p:cNvPr>
            <p:cNvSpPr/>
            <p:nvPr/>
          </p:nvSpPr>
          <p:spPr>
            <a:xfrm>
              <a:off x="8166341" y="3053910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0A9D0BF-D7A4-4DC2-BE06-B5574FA89C76}"/>
                </a:ext>
              </a:extLst>
            </p:cNvPr>
            <p:cNvSpPr/>
            <p:nvPr/>
          </p:nvSpPr>
          <p:spPr>
            <a:xfrm>
              <a:off x="7898748" y="256093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E53AA9C-BF7D-473D-84BA-21EB1A513FE5}"/>
                </a:ext>
              </a:extLst>
            </p:cNvPr>
            <p:cNvSpPr/>
            <p:nvPr/>
          </p:nvSpPr>
          <p:spPr>
            <a:xfrm>
              <a:off x="7891102" y="2104361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40BBC0-0DF5-408C-AAE4-E262296641B4}"/>
                </a:ext>
              </a:extLst>
            </p:cNvPr>
            <p:cNvSpPr/>
            <p:nvPr/>
          </p:nvSpPr>
          <p:spPr>
            <a:xfrm>
              <a:off x="8113982" y="230597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08A31BC-56B0-4C9B-B471-1A3053026979}"/>
                </a:ext>
              </a:extLst>
            </p:cNvPr>
            <p:cNvSpPr/>
            <p:nvPr/>
          </p:nvSpPr>
          <p:spPr>
            <a:xfrm>
              <a:off x="8201354" y="2170034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255D0A8-8AC9-40D0-B5F1-52A50DAE83B6}"/>
                </a:ext>
              </a:extLst>
            </p:cNvPr>
            <p:cNvSpPr/>
            <p:nvPr/>
          </p:nvSpPr>
          <p:spPr>
            <a:xfrm>
              <a:off x="7758556" y="1690533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BFD4DE-7ED3-410B-9061-EE2D04FA8C84}"/>
                </a:ext>
              </a:extLst>
            </p:cNvPr>
            <p:cNvSpPr/>
            <p:nvPr/>
          </p:nvSpPr>
          <p:spPr>
            <a:xfrm>
              <a:off x="7191006" y="221964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D05C1C8-2A79-482B-83BF-9A42005E4DAA}"/>
                </a:ext>
              </a:extLst>
            </p:cNvPr>
            <p:cNvSpPr/>
            <p:nvPr/>
          </p:nvSpPr>
          <p:spPr>
            <a:xfrm>
              <a:off x="7005378" y="1731940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80D3E5A-3DCB-4F7B-ADE5-761D81ED3EDD}"/>
                </a:ext>
              </a:extLst>
            </p:cNvPr>
            <p:cNvSpPr/>
            <p:nvPr/>
          </p:nvSpPr>
          <p:spPr>
            <a:xfrm>
              <a:off x="7676174" y="1179776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3AC7841-FBE8-45F4-B435-E7923F6B7873}"/>
                </a:ext>
              </a:extLst>
            </p:cNvPr>
            <p:cNvSpPr/>
            <p:nvPr/>
          </p:nvSpPr>
          <p:spPr>
            <a:xfrm>
              <a:off x="8498039" y="1129783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5B1068A-2B24-45B8-B500-203781FFCF65}"/>
                </a:ext>
              </a:extLst>
            </p:cNvPr>
            <p:cNvSpPr/>
            <p:nvPr/>
          </p:nvSpPr>
          <p:spPr>
            <a:xfrm>
              <a:off x="6419880" y="2935258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8940E8D-7FF1-4822-8115-DBC9599DB63F}"/>
                </a:ext>
              </a:extLst>
            </p:cNvPr>
            <p:cNvSpPr/>
            <p:nvPr/>
          </p:nvSpPr>
          <p:spPr>
            <a:xfrm>
              <a:off x="7272850" y="4275522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CC5FEFE-ECA7-4EB8-BCCE-10FA5AB5B99F}"/>
                </a:ext>
              </a:extLst>
            </p:cNvPr>
            <p:cNvSpPr/>
            <p:nvPr/>
          </p:nvSpPr>
          <p:spPr>
            <a:xfrm>
              <a:off x="5540439" y="2870227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C845FF3-29D2-4A3B-A6FD-6365497949C2}"/>
                </a:ext>
              </a:extLst>
            </p:cNvPr>
            <p:cNvSpPr/>
            <p:nvPr/>
          </p:nvSpPr>
          <p:spPr>
            <a:xfrm>
              <a:off x="5450112" y="2218883"/>
              <a:ext cx="265091" cy="243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AAEFD4A-C424-4443-9AB4-6C98A07D73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223052"/>
            <a:ext cx="6323106" cy="655021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994677-CD51-49BA-836E-473B0256E62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7076" y="296250"/>
            <a:ext cx="652142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2600" dirty="0">
                <a:solidFill>
                  <a:prstClr val="white"/>
                </a:solidFill>
                <a:latin typeface="Raleway" panose="020B0503030101060003" pitchFamily="34" charset="0"/>
              </a:rPr>
              <a:t>La vulnérabilité des lacs canadiens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DA2D77A-7E64-4529-9653-13432F4B9A22}"/>
              </a:ext>
            </a:extLst>
          </p:cNvPr>
          <p:cNvSpPr/>
          <p:nvPr/>
        </p:nvSpPr>
        <p:spPr>
          <a:xfrm>
            <a:off x="9501424" y="3065630"/>
            <a:ext cx="1768046" cy="16072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100" dirty="0">
                <a:solidFill>
                  <a:schemeClr val="tx1"/>
                </a:solidFill>
                <a:latin typeface="Raleway" panose="020B0503030101060003" pitchFamily="34" charset="0"/>
              </a:rPr>
              <a:t>Mining</a:t>
            </a:r>
            <a:endParaRPr lang="en-CA" sz="21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4DAC771-C26C-43C7-9AB6-47655B74D2DD}"/>
              </a:ext>
            </a:extLst>
          </p:cNvPr>
          <p:cNvSpPr/>
          <p:nvPr/>
        </p:nvSpPr>
        <p:spPr>
          <a:xfrm>
            <a:off x="9501424" y="1458370"/>
            <a:ext cx="1768046" cy="16072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dirty="0">
                <a:solidFill>
                  <a:schemeClr val="tx1"/>
                </a:solidFill>
                <a:latin typeface="Raleway" panose="020B0503030101060003" pitchFamily="34" charset="0"/>
              </a:rPr>
              <a:t>Agriculture</a:t>
            </a:r>
            <a:endParaRPr lang="en-CA" sz="2400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226BCB-574A-41FE-96ED-541FAD3B6FF0}"/>
              </a:ext>
            </a:extLst>
          </p:cNvPr>
          <p:cNvSpPr/>
          <p:nvPr/>
        </p:nvSpPr>
        <p:spPr>
          <a:xfrm>
            <a:off x="9501424" y="4672890"/>
            <a:ext cx="1768046" cy="16072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  <a:latin typeface="Raleway" panose="020B0503030101060003" pitchFamily="34" charset="0"/>
              </a:rPr>
              <a:t>Changements Climatiques</a:t>
            </a:r>
            <a:endParaRPr lang="en-CA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4FA910-AD6F-4E51-968D-F49DF9C193CD}"/>
              </a:ext>
            </a:extLst>
          </p:cNvPr>
          <p:cNvGrpSpPr/>
          <p:nvPr/>
        </p:nvGrpSpPr>
        <p:grpSpPr>
          <a:xfrm>
            <a:off x="3194644" y="1568653"/>
            <a:ext cx="5630822" cy="4598725"/>
            <a:chOff x="3194644" y="1568653"/>
            <a:chExt cx="5630822" cy="459872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39F06F6-E77E-4548-87F9-16BE8BE233C2}"/>
                </a:ext>
              </a:extLst>
            </p:cNvPr>
            <p:cNvSpPr/>
            <p:nvPr/>
          </p:nvSpPr>
          <p:spPr>
            <a:xfrm>
              <a:off x="6642760" y="3136874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C1E1CE2-EF32-464A-8106-02B72F9EF0F2}"/>
                </a:ext>
              </a:extLst>
            </p:cNvPr>
            <p:cNvSpPr/>
            <p:nvPr/>
          </p:nvSpPr>
          <p:spPr>
            <a:xfrm>
              <a:off x="8526460" y="1987830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67E11F8-6354-4A3E-984D-E9CA680F5A68}"/>
                </a:ext>
              </a:extLst>
            </p:cNvPr>
            <p:cNvSpPr/>
            <p:nvPr/>
          </p:nvSpPr>
          <p:spPr>
            <a:xfrm>
              <a:off x="8560375" y="1568653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3E95B36-A2F5-4C80-A819-82B8DB73C884}"/>
                </a:ext>
              </a:extLst>
            </p:cNvPr>
            <p:cNvSpPr/>
            <p:nvPr/>
          </p:nvSpPr>
          <p:spPr>
            <a:xfrm>
              <a:off x="5672984" y="3832541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D550492-1FFB-4570-B69D-75E263583F7D}"/>
                </a:ext>
              </a:extLst>
            </p:cNvPr>
            <p:cNvSpPr/>
            <p:nvPr/>
          </p:nvSpPr>
          <p:spPr>
            <a:xfrm>
              <a:off x="5891396" y="3845907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8867AA86-D5A7-42D3-B5B7-D744538C98F9}"/>
                </a:ext>
              </a:extLst>
            </p:cNvPr>
            <p:cNvSpPr/>
            <p:nvPr/>
          </p:nvSpPr>
          <p:spPr>
            <a:xfrm>
              <a:off x="6114276" y="4047523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499FC74-F3FE-4697-9FB2-B4A45A7AABCA}"/>
                </a:ext>
              </a:extLst>
            </p:cNvPr>
            <p:cNvSpPr/>
            <p:nvPr/>
          </p:nvSpPr>
          <p:spPr>
            <a:xfrm>
              <a:off x="4481879" y="5058839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A6B32C7-06CB-4DBA-A41C-B05E70B2606B}"/>
                </a:ext>
              </a:extLst>
            </p:cNvPr>
            <p:cNvSpPr/>
            <p:nvPr/>
          </p:nvSpPr>
          <p:spPr>
            <a:xfrm>
              <a:off x="5027769" y="4673752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B01965-0929-4582-B6ED-80A156C5D181}"/>
                </a:ext>
              </a:extLst>
            </p:cNvPr>
            <p:cNvSpPr/>
            <p:nvPr/>
          </p:nvSpPr>
          <p:spPr>
            <a:xfrm>
              <a:off x="3395706" y="5540432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302063B-D77F-4D0E-B591-722298663861}"/>
                </a:ext>
              </a:extLst>
            </p:cNvPr>
            <p:cNvSpPr/>
            <p:nvPr/>
          </p:nvSpPr>
          <p:spPr>
            <a:xfrm>
              <a:off x="3194644" y="5923618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CA0E818-615E-43B0-8F0C-C19280788A14}"/>
                </a:ext>
              </a:extLst>
            </p:cNvPr>
            <p:cNvSpPr/>
            <p:nvPr/>
          </p:nvSpPr>
          <p:spPr>
            <a:xfrm>
              <a:off x="4732675" y="1825844"/>
              <a:ext cx="265091" cy="2437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F0D2A28E-A09D-4C88-BD73-82720F8BD734}"/>
              </a:ext>
            </a:extLst>
          </p:cNvPr>
          <p:cNvSpPr/>
          <p:nvPr/>
        </p:nvSpPr>
        <p:spPr>
          <a:xfrm>
            <a:off x="3509753" y="1736119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F745C41-7732-4B10-9E6E-9DD53EC16C69}"/>
              </a:ext>
            </a:extLst>
          </p:cNvPr>
          <p:cNvSpPr/>
          <p:nvPr/>
        </p:nvSpPr>
        <p:spPr>
          <a:xfrm>
            <a:off x="2795341" y="2018240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7D27873-D018-43E2-99EA-927807AA5ED2}"/>
              </a:ext>
            </a:extLst>
          </p:cNvPr>
          <p:cNvSpPr/>
          <p:nvPr/>
        </p:nvSpPr>
        <p:spPr>
          <a:xfrm>
            <a:off x="2927886" y="2435230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6CDAF2D-4C0E-4C20-9592-BB7D8039C0D4}"/>
              </a:ext>
            </a:extLst>
          </p:cNvPr>
          <p:cNvSpPr/>
          <p:nvPr/>
        </p:nvSpPr>
        <p:spPr>
          <a:xfrm>
            <a:off x="2662795" y="2511531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4B2E1CF-823E-40D3-BC6E-CAB5AD789508}"/>
              </a:ext>
            </a:extLst>
          </p:cNvPr>
          <p:cNvSpPr/>
          <p:nvPr/>
        </p:nvSpPr>
        <p:spPr>
          <a:xfrm>
            <a:off x="2575531" y="2107741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C02F278-C62D-43EC-9D0B-A7161FD1CF6C}"/>
              </a:ext>
            </a:extLst>
          </p:cNvPr>
          <p:cNvSpPr/>
          <p:nvPr/>
        </p:nvSpPr>
        <p:spPr>
          <a:xfrm>
            <a:off x="2310440" y="2072106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5275927-80DD-412A-9ABE-EA7189ADFA89}"/>
              </a:ext>
            </a:extLst>
          </p:cNvPr>
          <p:cNvSpPr/>
          <p:nvPr/>
        </p:nvSpPr>
        <p:spPr>
          <a:xfrm>
            <a:off x="2052959" y="2036471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E56B939-9A97-4693-9AAF-BC6DC36198F3}"/>
              </a:ext>
            </a:extLst>
          </p:cNvPr>
          <p:cNvSpPr/>
          <p:nvPr/>
        </p:nvSpPr>
        <p:spPr>
          <a:xfrm>
            <a:off x="2092786" y="2407882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2C9DF5-47CE-45B7-A8C8-1E75D643EF7C}"/>
              </a:ext>
            </a:extLst>
          </p:cNvPr>
          <p:cNvSpPr/>
          <p:nvPr/>
        </p:nvSpPr>
        <p:spPr>
          <a:xfrm>
            <a:off x="3947216" y="1679773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B2AAF1F-2201-4680-9107-B08862EE4159}"/>
              </a:ext>
            </a:extLst>
          </p:cNvPr>
          <p:cNvSpPr/>
          <p:nvPr/>
        </p:nvSpPr>
        <p:spPr>
          <a:xfrm>
            <a:off x="3476835" y="5340712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0B7BF1E-F5B7-499A-8319-397378246A37}"/>
              </a:ext>
            </a:extLst>
          </p:cNvPr>
          <p:cNvSpPr/>
          <p:nvPr/>
        </p:nvSpPr>
        <p:spPr>
          <a:xfrm>
            <a:off x="3205865" y="5340712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115DAD6-5D5A-4280-8D82-56D8AFFC00F2}"/>
              </a:ext>
            </a:extLst>
          </p:cNvPr>
          <p:cNvSpPr/>
          <p:nvPr/>
        </p:nvSpPr>
        <p:spPr>
          <a:xfrm>
            <a:off x="3682125" y="5744623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6B984A-9675-4037-A102-40EE104AFD84}"/>
              </a:ext>
            </a:extLst>
          </p:cNvPr>
          <p:cNvSpPr/>
          <p:nvPr/>
        </p:nvSpPr>
        <p:spPr>
          <a:xfrm>
            <a:off x="4105746" y="5354640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DF305E2-5DAF-4022-99C9-BFB56E733864}"/>
              </a:ext>
            </a:extLst>
          </p:cNvPr>
          <p:cNvSpPr/>
          <p:nvPr/>
        </p:nvSpPr>
        <p:spPr>
          <a:xfrm>
            <a:off x="4438727" y="5406246"/>
            <a:ext cx="265091" cy="243760"/>
          </a:xfrm>
          <a:prstGeom prst="rect">
            <a:avLst/>
          </a:prstGeom>
          <a:solidFill>
            <a:srgbClr val="D996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07537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>
            <p:custDataLst>
              <p:tags r:id="rId1"/>
            </p:custDataLst>
          </p:nvPr>
        </p:nvSpPr>
        <p:spPr>
          <a:xfrm>
            <a:off x="4352925" y="497974"/>
            <a:ext cx="7722322" cy="5854095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AutoShape 2" descr="Image result for facebook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357937" y="305045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AutoShape 4" descr="Image result for facebook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942294" y="4619597"/>
            <a:ext cx="88235" cy="8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re 1">
            <a:extLst>
              <a:ext uri="{FF2B5EF4-FFF2-40B4-BE49-F238E27FC236}">
                <a16:creationId xmlns:a16="http://schemas.microsoft.com/office/drawing/2014/main" id="{2FA6502F-17E2-4E21-9C86-319C0CE486CA}"/>
              </a:ext>
            </a:extLst>
          </p:cNvPr>
          <p:cNvSpPr txBox="1">
            <a:spLocks/>
          </p:cNvSpPr>
          <p:nvPr>
            <p:custDataLst>
              <p:tags r:id="rId4"/>
            </p:custDataLst>
          </p:nvPr>
        </p:nvSpPr>
        <p:spPr>
          <a:xfrm>
            <a:off x="6586457" y="576262"/>
            <a:ext cx="4463282" cy="74898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4267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Arial"/>
                <a:sym typeface="Arial"/>
              </a:rPr>
              <a:t>P</a:t>
            </a:r>
            <a:r>
              <a:rPr kumimoji="0" lang="en-CA" sz="4267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Arial"/>
                <a:sym typeface="Arial"/>
              </a:rPr>
              <a:t>artenaires</a:t>
            </a:r>
            <a:endParaRPr kumimoji="0" lang="en-CA" sz="4267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Arial"/>
              <a:sym typeface="Arial"/>
            </a:endParaRPr>
          </a:p>
        </p:txBody>
      </p:sp>
      <p:pic>
        <p:nvPicPr>
          <p:cNvPr id="10" name="Picture 12" descr="Image result for ouranos logo">
            <a:extLst>
              <a:ext uri="{FF2B5EF4-FFF2-40B4-BE49-F238E27FC236}">
                <a16:creationId xmlns:a16="http://schemas.microsoft.com/office/drawing/2014/main" id="{465A7B57-B9F3-4104-9772-9B7C6E4D925A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340" y="3355256"/>
            <a:ext cx="3149171" cy="1205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Image result for Lake Pulse">
            <a:extLst>
              <a:ext uri="{FF2B5EF4-FFF2-40B4-BE49-F238E27FC236}">
                <a16:creationId xmlns:a16="http://schemas.microsoft.com/office/drawing/2014/main" id="{74BBD109-5437-4A8F-97C8-82FAF8812CC3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4357" y="2428711"/>
            <a:ext cx="3900890" cy="204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Image result for Universite de montreal">
            <a:extLst>
              <a:ext uri="{FF2B5EF4-FFF2-40B4-BE49-F238E27FC236}">
                <a16:creationId xmlns:a16="http://schemas.microsoft.com/office/drawing/2014/main" id="{27347BFF-6B8E-4F40-AC71-44A93B207685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529" y="1654221"/>
            <a:ext cx="2502666" cy="102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ercolab">
            <a:extLst>
              <a:ext uri="{FF2B5EF4-FFF2-40B4-BE49-F238E27FC236}">
                <a16:creationId xmlns:a16="http://schemas.microsoft.com/office/drawing/2014/main" id="{300B374E-6AE8-4D91-BA43-C6E392A79AF3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284" y="4801748"/>
            <a:ext cx="3466041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0B45FBB-7040-4595-8707-3E2E6C15D33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306000" y="2148329"/>
            <a:ext cx="3633788" cy="2559503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AutoShape 2" descr="Image result for facebook">
            <a:extLst>
              <a:ext uri="{FF2B5EF4-FFF2-40B4-BE49-F238E27FC236}">
                <a16:creationId xmlns:a16="http://schemas.microsoft.com/office/drawing/2014/main" id="{71909605-5CB2-4884-9068-3AB4AC6814B7}"/>
              </a:ext>
            </a:extLst>
          </p:cNvPr>
          <p:cNvSpPr>
            <a:spLocks noChangeAspect="1" noChangeArrowheads="1"/>
          </p:cNvSpPr>
          <p:nvPr>
            <p:custDataLst>
              <p:tags r:id="rId10"/>
            </p:custDataLst>
          </p:nvPr>
        </p:nvSpPr>
        <p:spPr bwMode="auto">
          <a:xfrm>
            <a:off x="2311012" y="49027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AutoShape 4" descr="Image result for facebook">
            <a:extLst>
              <a:ext uri="{FF2B5EF4-FFF2-40B4-BE49-F238E27FC236}">
                <a16:creationId xmlns:a16="http://schemas.microsoft.com/office/drawing/2014/main" id="{C92A803A-E0E6-4C53-B918-E84DD3DA59D9}"/>
              </a:ext>
            </a:extLst>
          </p:cNvPr>
          <p:cNvSpPr>
            <a:spLocks noChangeAspect="1" noChangeArrowheads="1"/>
          </p:cNvSpPr>
          <p:nvPr>
            <p:custDataLst>
              <p:tags r:id="rId11"/>
            </p:custDataLst>
          </p:nvPr>
        </p:nvSpPr>
        <p:spPr bwMode="auto">
          <a:xfrm>
            <a:off x="789394" y="4597853"/>
            <a:ext cx="88235" cy="8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4423C240-B4D3-42E3-8A56-C6774184D04F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>
          <a:xfrm>
            <a:off x="436048" y="2148329"/>
            <a:ext cx="3373692" cy="2523768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vert="horz" wrap="square" lIns="91440" tIns="45720" rIns="91440" bIns="4572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0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Arial"/>
                <a:sym typeface="Arial"/>
              </a:rPr>
              <a:t>Remerciments</a:t>
            </a:r>
            <a:endParaRPr kumimoji="0" lang="fr-CA" sz="3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Arial"/>
              <a:sym typeface="Arial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1600" kern="0" dirty="0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Morgan  Botrel, Lisa </a:t>
            </a:r>
            <a:r>
              <a:rPr lang="fr-CA" sz="1600" kern="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Galantini</a:t>
            </a:r>
            <a:r>
              <a:rPr lang="fr-CA" sz="1600" kern="0" dirty="0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, </a:t>
            </a:r>
            <a:r>
              <a:rPr lang="fr-CA" sz="1600" kern="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Stepanie</a:t>
            </a:r>
            <a:r>
              <a:rPr lang="fr-CA" sz="1600" kern="0" dirty="0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 </a:t>
            </a:r>
            <a:r>
              <a:rPr lang="fr-CA" sz="1600" kern="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Shousha</a:t>
            </a:r>
            <a:r>
              <a:rPr lang="fr-CA" sz="1600" kern="0" dirty="0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, Jeremy de </a:t>
            </a:r>
            <a:r>
              <a:rPr lang="fr-CA" sz="1600" kern="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Bonville</a:t>
            </a:r>
            <a:r>
              <a:rPr lang="fr-CA" sz="1600" kern="0" dirty="0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, Charles Charrier Tremblay, Christophe Benjamin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 sz="1600" kern="0" dirty="0">
              <a:solidFill>
                <a:prstClr val="black"/>
              </a:solidFill>
              <a:latin typeface="Raleway" panose="020B0503030101060003" pitchFamily="34" charset="0"/>
              <a:ea typeface="+mn-ea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1600" kern="0" dirty="0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 l’équipe de </a:t>
            </a:r>
            <a:r>
              <a:rPr lang="fr-CA" sz="1600" kern="0" dirty="0" err="1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PercoLab</a:t>
            </a:r>
            <a:endParaRPr lang="fr-CA" sz="1600" kern="0" dirty="0">
              <a:solidFill>
                <a:prstClr val="black"/>
              </a:solidFill>
              <a:latin typeface="Raleway" panose="020B0503030101060003" pitchFamily="34" charset="0"/>
              <a:ea typeface="+mn-ea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 sz="1600" kern="0" dirty="0">
              <a:solidFill>
                <a:prstClr val="black"/>
              </a:solidFill>
              <a:latin typeface="Raleway" panose="020B0503030101060003" pitchFamily="34" charset="0"/>
              <a:ea typeface="+mn-ea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1600" kern="0" dirty="0">
                <a:solidFill>
                  <a:prstClr val="black"/>
                </a:solidFill>
                <a:latin typeface="Raleway" panose="020B0503030101060003" pitchFamily="34" charset="0"/>
                <a:ea typeface="+mn-ea"/>
              </a:rPr>
              <a:t>Les participants à l’atelier</a:t>
            </a:r>
          </a:p>
        </p:txBody>
      </p:sp>
    </p:spTree>
    <p:extLst>
      <p:ext uri="{BB962C8B-B14F-4D97-AF65-F5344CB8AC3E}">
        <p14:creationId xmlns:p14="http://schemas.microsoft.com/office/powerpoint/2010/main" val="4009176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>
            <a:extLst>
              <a:ext uri="{FF2B5EF4-FFF2-40B4-BE49-F238E27FC236}">
                <a16:creationId xmlns:a16="http://schemas.microsoft.com/office/drawing/2014/main" id="{F44B19B2-8329-4733-AA91-C3B691C133E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35228" y="4011401"/>
            <a:ext cx="2120605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Recreational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6F21691-3464-4F06-A770-2EFE9F88C88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48629" y="4492559"/>
            <a:ext cx="187571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Fecal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cont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100%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88CF971-C6D5-41D9-A60F-A93CC78AC00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489163" y="3966376"/>
            <a:ext cx="1583125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Irrigation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126EAE-B759-44C4-968B-EB34A14F8C9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253638" y="4471796"/>
            <a:ext cx="187571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Fecal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cont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100%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2765BF2-831C-42DD-AE94-A39FDDCA9B8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6907" y="4492559"/>
            <a:ext cx="1585081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Dicamba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100%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90BEA90-217C-432B-8F37-910F6B4BBFA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8261111" y="3976872"/>
            <a:ext cx="2619845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Aquatic</a:t>
            </a:r>
            <a:r>
              <a:rPr kumimoji="0" lang="fr-CA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Wildlife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AB21214-7DCD-460B-A95C-2869AC0CFE7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77645" y="4464729"/>
            <a:ext cx="1388623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Cadmium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76%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C66FB57-8485-48DC-9FE0-6A1D4C61CCC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866268" y="4436899"/>
            <a:ext cx="138862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rgbClr val="FFD65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Arsenic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1%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95ABBF4-BF2E-4EA3-8170-C8A4BD91055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433361" y="4492559"/>
            <a:ext cx="1044284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60%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F0851-28CE-4EAF-ADF8-44C4BE42AF6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850452" y="1681584"/>
            <a:ext cx="1472654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Drinking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32A1B32-AAEF-4C84-A4B5-E4013D5DFD3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850823" y="2187004"/>
            <a:ext cx="1044284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84%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EA39E4-C495-4C59-9E75-170046C75737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447323" y="2194868"/>
            <a:ext cx="138862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Arsenic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65%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B3096A-0276-4FE9-BEF2-4E368F976697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5893998" y="2187004"/>
            <a:ext cx="1316091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rgbClr val="FFD65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Cadmium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5%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E6F331-6858-4DAD-8188-C0639960727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210090" y="2183767"/>
            <a:ext cx="1219994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rgbClr val="FFD65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Uranium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5%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34CF6DD-CD7E-4E1D-A347-9D8F037D865B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282393" y="1741394"/>
            <a:ext cx="1648982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Livestock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8EB2908-A143-4E34-A93C-8D12FA3F919E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876723" y="2242725"/>
            <a:ext cx="138862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Arsenic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95%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C633E5B-BFAA-44B8-AE71-F43742E4189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10264563" y="2211201"/>
            <a:ext cx="1044284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rgbClr val="FFD65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22%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286101-5A3D-4F00-B130-AC126E055E9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0" y="2064"/>
            <a:ext cx="12192000" cy="68559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3A170C3-BC4A-4014-AD21-7DBA91268056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0" y="177326"/>
            <a:ext cx="6323106" cy="109566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61BC84-BB5F-472E-83DD-2DAEABC96525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-7076" y="296250"/>
            <a:ext cx="65214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Quelles variables explique le dépassement des critères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6A7E0-4D71-4A92-90AA-22A87B90C4C4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1005639" y="1810079"/>
            <a:ext cx="2379785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Trophic</a:t>
            </a:r>
            <a:r>
              <a:rPr kumimoji="0" lang="fr-CA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Status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46411-E69C-463E-8C3F-3B5319169534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2217712" y="2269849"/>
            <a:ext cx="856028" cy="717032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91%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E29B8C0-8BAD-46BA-A541-2DBAA46A7B08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342881" y="2254663"/>
            <a:ext cx="874831" cy="723412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77%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0441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446411-E69C-463E-8C3F-3B531916953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217712" y="2269849"/>
            <a:ext cx="856028" cy="717032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91%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E29B8C0-8BAD-46BA-A541-2DBAA46A7B0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342881" y="2254663"/>
            <a:ext cx="874831" cy="723412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77%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44B19B2-8329-4733-AA91-C3B691C133E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35228" y="4011401"/>
            <a:ext cx="2120605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Recreational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6F21691-3464-4F06-A770-2EFE9F88C88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48629" y="4492559"/>
            <a:ext cx="187571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Fecal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cont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100%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88CF971-C6D5-41D9-A60F-A93CC78AC00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489163" y="3966376"/>
            <a:ext cx="1583125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Irrigation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126EAE-B759-44C4-968B-EB34A14F8C9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253638" y="4471796"/>
            <a:ext cx="187571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Fecal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cont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100%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2765BF2-831C-42DD-AE94-A39FDDCA9B8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26907" y="4492559"/>
            <a:ext cx="1585081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Dicamba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100%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90BEA90-217C-432B-8F37-910F6B4BBFA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261111" y="3976872"/>
            <a:ext cx="2619845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Aquatic</a:t>
            </a:r>
            <a:r>
              <a:rPr kumimoji="0" lang="fr-CA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Wildlife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AB21214-7DCD-460B-A95C-2869AC0CFE7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477645" y="4464729"/>
            <a:ext cx="1388623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Cadmium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65%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CC66FB57-8485-48DC-9FE0-6A1D4C61CCC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866268" y="4436899"/>
            <a:ext cx="138862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rgbClr val="FFD65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Arsenic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>
                <a:solidFill>
                  <a:prstClr val="black"/>
                </a:solidFill>
                <a:latin typeface="Raleway" panose="020B0503030101060003" pitchFamily="34" charset="0"/>
              </a:rPr>
              <a:t>6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95ABBF4-BF2E-4EA3-8170-C8A4BD91055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433361" y="4492559"/>
            <a:ext cx="1044284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60%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6F0851-28CE-4EAF-ADF8-44C4BE42AF6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850452" y="1681584"/>
            <a:ext cx="1472654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Drinking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32A1B32-AAEF-4C84-A4B5-E4013D5DFD3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850823" y="2187004"/>
            <a:ext cx="1044284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84%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3EA39E4-C495-4C59-9E75-170046C7573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3447323" y="2194868"/>
            <a:ext cx="138862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Arsenic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65%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8B3096A-0276-4FE9-BEF2-4E368F97669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5893998" y="2187004"/>
            <a:ext cx="1316091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rgbClr val="FFD65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Cadmium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5%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8E6F331-6858-4DAD-8188-C0639960727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210090" y="2183767"/>
            <a:ext cx="1219994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rgbClr val="FFD65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Uranium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5%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34CF6DD-CD7E-4E1D-A347-9D8F037D865B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282393" y="1741394"/>
            <a:ext cx="1648982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Livestock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8EB2908-A143-4E34-A93C-8D12FA3F919E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876723" y="2242725"/>
            <a:ext cx="1388622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Arsenic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95%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C633E5B-BFAA-44B8-AE71-F43742E41893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10264563" y="2211201"/>
            <a:ext cx="1044284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rgbClr val="FFD65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Lead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22%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3A170C3-BC4A-4014-AD21-7DBA9126805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0" y="177326"/>
            <a:ext cx="6323106" cy="1095662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E61BC84-BB5F-472E-83DD-2DAEABC96525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-7076" y="296250"/>
            <a:ext cx="652142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Quelles variables explique le dépassement des critères</a:t>
            </a:r>
            <a:endParaRPr kumimoji="0" lang="en-CA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6A7E0-4D71-4A92-90AA-22A87B90C4C4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005639" y="1810079"/>
            <a:ext cx="2379785" cy="37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Trophic</a:t>
            </a:r>
            <a:r>
              <a:rPr kumimoji="0" lang="fr-CA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fr-CA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Status</a:t>
            </a:r>
            <a:endParaRPr kumimoji="0" lang="en-CA" sz="18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3A1852-9500-41A9-A124-C0394F6FE944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9282393" y="5166689"/>
            <a:ext cx="1388623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Chloride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>
                <a:solidFill>
                  <a:prstClr val="black"/>
                </a:solidFill>
                <a:latin typeface="Raleway" panose="020B0503030101060003" pitchFamily="34" charset="0"/>
              </a:rPr>
              <a:t>18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49C3FF-EE34-4B4A-87EC-2C3D90534B3A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7852522" y="5203009"/>
            <a:ext cx="1388623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Chloride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>
                <a:solidFill>
                  <a:prstClr val="black"/>
                </a:solidFill>
                <a:latin typeface="Raleway" panose="020B0503030101060003" pitchFamily="34" charset="0"/>
              </a:rPr>
              <a:t>43</a:t>
            </a: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B6EC06-7791-4B05-AAF6-6C69426F1A5D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7955503" y="5952139"/>
            <a:ext cx="1388623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Fluoride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53%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9B99DC-212E-4D3F-9732-F9F6446851EB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9323641" y="5868649"/>
            <a:ext cx="1388623" cy="729790"/>
          </a:xfrm>
          <a:prstGeom prst="roundRect">
            <a:avLst/>
          </a:prstGeom>
          <a:solidFill>
            <a:schemeClr val="bg1">
              <a:alpha val="43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Iron</a:t>
            </a:r>
            <a:endParaRPr kumimoji="0" lang="fr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53%</a:t>
            </a: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146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F9D27AE7-CC08-45D3-AF58-395AD3D64044}"/>
              </a:ext>
            </a:extLst>
          </p:cNvPr>
          <p:cNvSpPr/>
          <p:nvPr/>
        </p:nvSpPr>
        <p:spPr>
          <a:xfrm>
            <a:off x="8291513" y="909366"/>
            <a:ext cx="3135735" cy="1171093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C7E2FD2-A4FC-4284-9252-441B82BEBAB1}"/>
              </a:ext>
            </a:extLst>
          </p:cNvPr>
          <p:cNvSpPr/>
          <p:nvPr/>
        </p:nvSpPr>
        <p:spPr>
          <a:xfrm>
            <a:off x="7398649" y="1677711"/>
            <a:ext cx="2874064" cy="1922739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6643E8-2684-4D08-966A-23323A40A684}"/>
              </a:ext>
            </a:extLst>
          </p:cNvPr>
          <p:cNvSpPr/>
          <p:nvPr/>
        </p:nvSpPr>
        <p:spPr>
          <a:xfrm>
            <a:off x="266052" y="901804"/>
            <a:ext cx="2488301" cy="2935941"/>
          </a:xfrm>
          <a:prstGeom prst="rect">
            <a:avLst/>
          </a:prstGeom>
          <a:solidFill>
            <a:schemeClr val="accent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6C4C4D-8471-4138-AA31-D5825C03A48E}"/>
              </a:ext>
            </a:extLst>
          </p:cNvPr>
          <p:cNvSpPr/>
          <p:nvPr/>
        </p:nvSpPr>
        <p:spPr>
          <a:xfrm>
            <a:off x="3572715" y="1157287"/>
            <a:ext cx="2678021" cy="1097935"/>
          </a:xfrm>
          <a:prstGeom prst="rect">
            <a:avLst/>
          </a:prstGeom>
          <a:solidFill>
            <a:schemeClr val="accent2">
              <a:lumMod val="75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600">
              <a:latin typeface="Raleway" panose="020B05030301010600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133C8E-DD4E-47FE-B4FE-24DB7470FC3A}"/>
              </a:ext>
            </a:extLst>
          </p:cNvPr>
          <p:cNvSpPr txBox="1"/>
          <p:nvPr/>
        </p:nvSpPr>
        <p:spPr>
          <a:xfrm>
            <a:off x="493602" y="2026276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Ecological processes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317E34-37CF-4B9E-99AC-B0E2C518785D}"/>
              </a:ext>
            </a:extLst>
          </p:cNvPr>
          <p:cNvSpPr txBox="1"/>
          <p:nvPr/>
        </p:nvSpPr>
        <p:spPr>
          <a:xfrm>
            <a:off x="3762435" y="1521479"/>
            <a:ext cx="2488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Synthetic Chemicals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A70ACC-673B-4601-AC5A-ABFC596218CE}"/>
              </a:ext>
            </a:extLst>
          </p:cNvPr>
          <p:cNvSpPr txBox="1"/>
          <p:nvPr/>
        </p:nvSpPr>
        <p:spPr>
          <a:xfrm>
            <a:off x="888895" y="2992360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Trophic status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1DCBAD-0C98-4C5E-963D-7ECB3C46C914}"/>
              </a:ext>
            </a:extLst>
          </p:cNvPr>
          <p:cNvCxnSpPr>
            <a:cxnSpLocks/>
          </p:cNvCxnSpPr>
          <p:nvPr/>
        </p:nvCxnSpPr>
        <p:spPr>
          <a:xfrm flipH="1" flipV="1">
            <a:off x="1586342" y="2364830"/>
            <a:ext cx="12558" cy="6275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793678F-0EA5-4EB2-A571-F2909EC7DAB0}"/>
              </a:ext>
            </a:extLst>
          </p:cNvPr>
          <p:cNvSpPr txBox="1"/>
          <p:nvPr/>
        </p:nvSpPr>
        <p:spPr>
          <a:xfrm>
            <a:off x="2533414" y="295491"/>
            <a:ext cx="20617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Ecosystem services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55A1A7-70B4-49EA-A9E8-CE33D74AA9AD}"/>
              </a:ext>
            </a:extLst>
          </p:cNvPr>
          <p:cNvCxnSpPr>
            <a:cxnSpLocks/>
            <a:stCxn id="29" idx="1"/>
            <a:endCxn id="4" idx="3"/>
          </p:cNvCxnSpPr>
          <p:nvPr/>
        </p:nvCxnSpPr>
        <p:spPr>
          <a:xfrm flipH="1">
            <a:off x="2691640" y="1690756"/>
            <a:ext cx="1070795" cy="50479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87CA54-410B-4721-B2B0-19AE9B786780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3784380" y="581027"/>
            <a:ext cx="1222206" cy="9404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042C310-DE39-4068-A800-487A881FE151}"/>
              </a:ext>
            </a:extLst>
          </p:cNvPr>
          <p:cNvCxnSpPr>
            <a:cxnSpLocks/>
          </p:cNvCxnSpPr>
          <p:nvPr/>
        </p:nvCxnSpPr>
        <p:spPr>
          <a:xfrm flipV="1">
            <a:off x="1586342" y="1568023"/>
            <a:ext cx="0" cy="4851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C78F0E-019D-4B02-880C-9FA18A554B14}"/>
              </a:ext>
            </a:extLst>
          </p:cNvPr>
          <p:cNvSpPr txBox="1"/>
          <p:nvPr/>
        </p:nvSpPr>
        <p:spPr>
          <a:xfrm>
            <a:off x="336118" y="3466736"/>
            <a:ext cx="2265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i="1" u="sng" dirty="0">
                <a:latin typeface="Raleway" panose="020B0503030101060003" pitchFamily="34" charset="0"/>
              </a:rPr>
              <a:t>Ecological world view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658149-67DC-4F86-80B7-6F75F4A79224}"/>
              </a:ext>
            </a:extLst>
          </p:cNvPr>
          <p:cNvSpPr txBox="1"/>
          <p:nvPr/>
        </p:nvSpPr>
        <p:spPr>
          <a:xfrm>
            <a:off x="3658599" y="1921212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i="1" u="sng" dirty="0" err="1">
                <a:latin typeface="Raleway" panose="020B0503030101060003" pitchFamily="34" charset="0"/>
              </a:rPr>
              <a:t>Ecotoxological</a:t>
            </a:r>
            <a:r>
              <a:rPr lang="en-CA" sz="1600" i="1" u="sng" dirty="0">
                <a:latin typeface="Raleway" panose="020B0503030101060003" pitchFamily="34" charset="0"/>
              </a:rPr>
              <a:t> world view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546B3B-304A-4072-9EE9-B54E02BDA0DD}"/>
              </a:ext>
            </a:extLst>
          </p:cNvPr>
          <p:cNvSpPr txBox="1"/>
          <p:nvPr/>
        </p:nvSpPr>
        <p:spPr>
          <a:xfrm>
            <a:off x="405230" y="1229469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Ecosystem Functions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093A03-813B-4D70-9A7B-323298F3022D}"/>
              </a:ext>
            </a:extLst>
          </p:cNvPr>
          <p:cNvCxnSpPr>
            <a:cxnSpLocks/>
          </p:cNvCxnSpPr>
          <p:nvPr/>
        </p:nvCxnSpPr>
        <p:spPr>
          <a:xfrm flipV="1">
            <a:off x="1586342" y="634045"/>
            <a:ext cx="1399746" cy="658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FAA7771-09CE-47EC-8459-F590B79D3A61}"/>
              </a:ext>
            </a:extLst>
          </p:cNvPr>
          <p:cNvSpPr txBox="1"/>
          <p:nvPr/>
        </p:nvSpPr>
        <p:spPr>
          <a:xfrm>
            <a:off x="8248414" y="1773877"/>
            <a:ext cx="1585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Microcystin &gt; x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1E58132-57FF-4886-8D76-9B871321988B}"/>
              </a:ext>
            </a:extLst>
          </p:cNvPr>
          <p:cNvCxnSpPr>
            <a:cxnSpLocks/>
          </p:cNvCxnSpPr>
          <p:nvPr/>
        </p:nvCxnSpPr>
        <p:spPr>
          <a:xfrm flipH="1">
            <a:off x="8334375" y="2157880"/>
            <a:ext cx="695663" cy="8344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B73F20F-6626-4F68-8DF2-EC3AC284115B}"/>
              </a:ext>
            </a:extLst>
          </p:cNvPr>
          <p:cNvSpPr txBox="1"/>
          <p:nvPr/>
        </p:nvSpPr>
        <p:spPr>
          <a:xfrm>
            <a:off x="7462601" y="2992360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Not drinkable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ACD53A5-EFE8-4947-80A0-CE707C8F1425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9041259" y="2112431"/>
            <a:ext cx="679004" cy="9260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EC021AB-AC00-4602-809B-37BC371735FD}"/>
              </a:ext>
            </a:extLst>
          </p:cNvPr>
          <p:cNvSpPr txBox="1"/>
          <p:nvPr/>
        </p:nvSpPr>
        <p:spPr>
          <a:xfrm>
            <a:off x="9095761" y="2992360"/>
            <a:ext cx="1093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Drinkable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18FC206-47B5-46A1-A13C-221B05F5BF24}"/>
              </a:ext>
            </a:extLst>
          </p:cNvPr>
          <p:cNvCxnSpPr>
            <a:cxnSpLocks/>
          </p:cNvCxnSpPr>
          <p:nvPr/>
        </p:nvCxnSpPr>
        <p:spPr>
          <a:xfrm flipV="1">
            <a:off x="2417262" y="1826490"/>
            <a:ext cx="1413987" cy="12428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D9D0FB4-C38D-43A5-ABB7-91F18CF48790}"/>
              </a:ext>
            </a:extLst>
          </p:cNvPr>
          <p:cNvSpPr txBox="1"/>
          <p:nvPr/>
        </p:nvSpPr>
        <p:spPr>
          <a:xfrm>
            <a:off x="9713140" y="907425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Trophic status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E011F1-7636-4ED4-A001-0AC432D663F8}"/>
              </a:ext>
            </a:extLst>
          </p:cNvPr>
          <p:cNvCxnSpPr>
            <a:cxnSpLocks/>
            <a:stCxn id="77" idx="2"/>
            <a:endCxn id="65" idx="0"/>
          </p:cNvCxnSpPr>
          <p:nvPr/>
        </p:nvCxnSpPr>
        <p:spPr>
          <a:xfrm flipH="1">
            <a:off x="9041259" y="1245979"/>
            <a:ext cx="1437475" cy="5278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A77CE3B-5638-4D51-8B09-E7B133D62087}"/>
              </a:ext>
            </a:extLst>
          </p:cNvPr>
          <p:cNvSpPr/>
          <p:nvPr/>
        </p:nvSpPr>
        <p:spPr>
          <a:xfrm>
            <a:off x="8724900" y="1047750"/>
            <a:ext cx="752475" cy="428625"/>
          </a:xfrm>
          <a:custGeom>
            <a:avLst/>
            <a:gdLst>
              <a:gd name="connsiteX0" fmla="*/ 752475 w 752475"/>
              <a:gd name="connsiteY0" fmla="*/ 428625 h 428625"/>
              <a:gd name="connsiteX1" fmla="*/ 390525 w 752475"/>
              <a:gd name="connsiteY1" fmla="*/ 352425 h 428625"/>
              <a:gd name="connsiteX2" fmla="*/ 0 w 752475"/>
              <a:gd name="connsiteY2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475" h="428625">
                <a:moveTo>
                  <a:pt x="752475" y="428625"/>
                </a:moveTo>
                <a:cubicBezTo>
                  <a:pt x="634206" y="426243"/>
                  <a:pt x="515937" y="423862"/>
                  <a:pt x="390525" y="352425"/>
                </a:cubicBezTo>
                <a:cubicBezTo>
                  <a:pt x="265112" y="280987"/>
                  <a:pt x="132556" y="14049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D11366-7AE4-4A27-8419-08D353F82B09}"/>
              </a:ext>
            </a:extLst>
          </p:cNvPr>
          <p:cNvSpPr txBox="1"/>
          <p:nvPr/>
        </p:nvSpPr>
        <p:spPr>
          <a:xfrm>
            <a:off x="8118590" y="770120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Causation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CC1D614-E351-4A0D-BF48-61EB9C8D5929}"/>
              </a:ext>
            </a:extLst>
          </p:cNvPr>
          <p:cNvCxnSpPr>
            <a:cxnSpLocks/>
          </p:cNvCxnSpPr>
          <p:nvPr/>
        </p:nvCxnSpPr>
        <p:spPr>
          <a:xfrm flipH="1">
            <a:off x="9774738" y="1245979"/>
            <a:ext cx="695271" cy="17924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363F23F-D841-4813-8551-3EF9AB04ACA6}"/>
              </a:ext>
            </a:extLst>
          </p:cNvPr>
          <p:cNvSpPr/>
          <p:nvPr/>
        </p:nvSpPr>
        <p:spPr>
          <a:xfrm flipH="1" flipV="1">
            <a:off x="10272949" y="1872833"/>
            <a:ext cx="699851" cy="382389"/>
          </a:xfrm>
          <a:custGeom>
            <a:avLst/>
            <a:gdLst>
              <a:gd name="connsiteX0" fmla="*/ 752475 w 752475"/>
              <a:gd name="connsiteY0" fmla="*/ 428625 h 428625"/>
              <a:gd name="connsiteX1" fmla="*/ 390525 w 752475"/>
              <a:gd name="connsiteY1" fmla="*/ 352425 h 428625"/>
              <a:gd name="connsiteX2" fmla="*/ 0 w 752475"/>
              <a:gd name="connsiteY2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2475" h="428625">
                <a:moveTo>
                  <a:pt x="752475" y="428625"/>
                </a:moveTo>
                <a:cubicBezTo>
                  <a:pt x="634206" y="426243"/>
                  <a:pt x="515937" y="423862"/>
                  <a:pt x="390525" y="352425"/>
                </a:cubicBezTo>
                <a:cubicBezTo>
                  <a:pt x="265112" y="280987"/>
                  <a:pt x="132556" y="14049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2F6A1A2-DE7A-46BA-8A1A-58E78D44BBC4}"/>
              </a:ext>
            </a:extLst>
          </p:cNvPr>
          <p:cNvSpPr txBox="1"/>
          <p:nvPr/>
        </p:nvSpPr>
        <p:spPr>
          <a:xfrm>
            <a:off x="10485188" y="2278636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Raleway" panose="020B0503030101060003" pitchFamily="34" charset="0"/>
              </a:rPr>
              <a:t>Integrator</a:t>
            </a:r>
          </a:p>
        </p:txBody>
      </p:sp>
    </p:spTree>
    <p:extLst>
      <p:ext uri="{BB962C8B-B14F-4D97-AF65-F5344CB8AC3E}">
        <p14:creationId xmlns:p14="http://schemas.microsoft.com/office/powerpoint/2010/main" val="259711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12D940-EEAC-4CEF-B2D3-96BDCE2BF7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00424" y="419200"/>
            <a:ext cx="9407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La vision de la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...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</a:p>
          <a:p>
            <a:pPr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avec la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lentille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de google news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ACAF8-DD77-4D22-99E2-54DFC53FDE49}"/>
              </a:ext>
            </a:extLst>
          </p:cNvPr>
          <p:cNvSpPr/>
          <p:nvPr/>
        </p:nvSpPr>
        <p:spPr>
          <a:xfrm>
            <a:off x="4030595" y="2233784"/>
            <a:ext cx="3242821" cy="3836706"/>
          </a:xfrm>
          <a:prstGeom prst="rect">
            <a:avLst/>
          </a:prstGeom>
          <a:solidFill>
            <a:srgbClr val="BE9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latin typeface="Raleway" panose="020B0503030101060003" pitchFamily="34" charset="0"/>
              </a:rPr>
              <a:t>Eau</a:t>
            </a:r>
            <a:r>
              <a:rPr lang="en-CA" dirty="0">
                <a:latin typeface="Raleway" panose="020B0503030101060003" pitchFamily="34" charset="0"/>
              </a:rPr>
              <a:t> potable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B18F88-07AA-41A5-99A4-534C5B8557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380946"/>
            <a:ext cx="75303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Recherche sur google news le 2018-03-19 (n=30)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79668-4CA9-4A93-81CE-A37EA67B22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4726" y="3707105"/>
            <a:ext cx="42576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schemeClr val="bg1"/>
                </a:solidFill>
                <a:latin typeface="Raleway" panose="020B0503030101060003" pitchFamily="34" charset="0"/>
              </a:rPr>
              <a:t>Water quality = 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8146D1-689F-414B-88FE-9E8DA8BA9446}"/>
              </a:ext>
            </a:extLst>
          </p:cNvPr>
          <p:cNvSpPr/>
          <p:nvPr/>
        </p:nvSpPr>
        <p:spPr>
          <a:xfrm>
            <a:off x="7264775" y="4788087"/>
            <a:ext cx="1912070" cy="1282403"/>
          </a:xfrm>
          <a:prstGeom prst="rect">
            <a:avLst/>
          </a:prstGeom>
          <a:solidFill>
            <a:srgbClr val="EE8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Status </a:t>
            </a:r>
            <a:r>
              <a:rPr lang="en-CA" dirty="0" err="1">
                <a:latin typeface="Raleway" panose="020B0503030101060003" pitchFamily="34" charset="0"/>
              </a:rPr>
              <a:t>trophique</a:t>
            </a:r>
            <a:endParaRPr lang="en-CA" dirty="0"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D8C1A-D4C2-4888-84AF-6B7B8FEA978C}"/>
              </a:ext>
            </a:extLst>
          </p:cNvPr>
          <p:cNvSpPr/>
          <p:nvPr/>
        </p:nvSpPr>
        <p:spPr>
          <a:xfrm>
            <a:off x="9176845" y="4788086"/>
            <a:ext cx="1286758" cy="1282403"/>
          </a:xfrm>
          <a:prstGeom prst="rect">
            <a:avLst/>
          </a:prstGeom>
          <a:solidFill>
            <a:srgbClr val="00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Protection de la </a:t>
            </a:r>
            <a:r>
              <a:rPr lang="en-CA" dirty="0" err="1">
                <a:latin typeface="Raleway" panose="020B0503030101060003" pitchFamily="34" charset="0"/>
              </a:rPr>
              <a:t>faune</a:t>
            </a:r>
            <a:endParaRPr lang="en-CA" dirty="0">
              <a:latin typeface="Raleway" panose="020B050303010106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7F0013-BE1B-4302-B635-381C1544EA4F}"/>
              </a:ext>
            </a:extLst>
          </p:cNvPr>
          <p:cNvSpPr/>
          <p:nvPr/>
        </p:nvSpPr>
        <p:spPr>
          <a:xfrm>
            <a:off x="9516209" y="2233783"/>
            <a:ext cx="947394" cy="2554302"/>
          </a:xfrm>
          <a:prstGeom prst="rect">
            <a:avLst/>
          </a:prstGeom>
          <a:solidFill>
            <a:srgbClr val="5CB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CA" dirty="0" err="1">
                <a:latin typeface="Raleway" panose="020B0503030101060003" pitchFamily="34" charset="0"/>
              </a:rPr>
              <a:t>Baignade</a:t>
            </a:r>
            <a:endParaRPr lang="en-CA" dirty="0">
              <a:latin typeface="Raleway" panose="020B05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36341-AC86-4924-BAF3-30E5FDC4BBA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30594" y="2233782"/>
            <a:ext cx="6433009" cy="3836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9292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6BA758-A1B8-437E-964A-C30784CFAAE4}"/>
              </a:ext>
            </a:extLst>
          </p:cNvPr>
          <p:cNvSpPr/>
          <p:nvPr/>
        </p:nvSpPr>
        <p:spPr>
          <a:xfrm>
            <a:off x="1838476" y="924077"/>
            <a:ext cx="2651275" cy="1214361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i="1" u="sng" dirty="0">
                <a:solidFill>
                  <a:schemeClr val="tx1"/>
                </a:solidFill>
                <a:latin typeface="Raleway" panose="020B0503030101060003" pitchFamily="34" charset="0"/>
              </a:rPr>
              <a:t>Guidelines DB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Raleway" panose="020B0503030101060003" pitchFamily="34" charset="0"/>
              </a:rPr>
              <a:t>Canadian guidelines for the selected ES and trophic status</a:t>
            </a:r>
          </a:p>
          <a:p>
            <a:pPr algn="ctr"/>
            <a:endParaRPr lang="en-CA" i="1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B9EFC4-850D-4D83-B67B-AC4F070010A8}"/>
              </a:ext>
            </a:extLst>
          </p:cNvPr>
          <p:cNvSpPr/>
          <p:nvPr/>
        </p:nvSpPr>
        <p:spPr>
          <a:xfrm>
            <a:off x="6590694" y="2902856"/>
            <a:ext cx="3597124" cy="1809447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b="1" i="1" u="sng" dirty="0">
                <a:solidFill>
                  <a:schemeClr val="tx1"/>
                </a:solidFill>
                <a:latin typeface="Raleway" panose="020B0503030101060003" pitchFamily="34" charset="0"/>
              </a:rPr>
              <a:t>Aggregated limnological DB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Raleway" panose="020B0503030101060003" pitchFamily="34" charset="0"/>
              </a:rPr>
              <a:t>Measures of the selected compounds in </a:t>
            </a:r>
            <a:r>
              <a:rPr lang="en-CA" dirty="0" err="1">
                <a:solidFill>
                  <a:schemeClr val="tx1"/>
                </a:solidFill>
                <a:latin typeface="Raleway" panose="020B0503030101060003" pitchFamily="34" charset="0"/>
              </a:rPr>
              <a:t>Canadien</a:t>
            </a:r>
            <a:r>
              <a:rPr lang="en-CA" dirty="0">
                <a:solidFill>
                  <a:schemeClr val="tx1"/>
                </a:solidFill>
                <a:latin typeface="Raleway" panose="020B0503030101060003" pitchFamily="34" charset="0"/>
              </a:rPr>
              <a:t> Rivers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Raleway" panose="020B0503030101060003" pitchFamily="34" charset="0"/>
              </a:rPr>
              <a:t>61 000 sampling events on X years</a:t>
            </a:r>
          </a:p>
          <a:p>
            <a:pPr algn="ctr"/>
            <a:endParaRPr lang="en-CA" i="1" dirty="0">
              <a:solidFill>
                <a:schemeClr val="tx1"/>
              </a:solidFill>
              <a:latin typeface="Raleway" panose="020B050303010106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8AF76C-3F42-45F7-A4F8-C38883B83111}"/>
              </a:ext>
            </a:extLst>
          </p:cNvPr>
          <p:cNvSpPr/>
          <p:nvPr/>
        </p:nvSpPr>
        <p:spPr>
          <a:xfrm>
            <a:off x="8021561" y="229810"/>
            <a:ext cx="2912534" cy="694268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i="1" dirty="0">
                <a:solidFill>
                  <a:schemeClr val="tx1"/>
                </a:solidFill>
                <a:latin typeface="Raleway" panose="020B0503030101060003" pitchFamily="34" charset="0"/>
              </a:rPr>
              <a:t>Canadian River DBs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i="1" dirty="0">
                <a:solidFill>
                  <a:schemeClr val="tx1"/>
                </a:solidFill>
                <a:latin typeface="Raleway" panose="020B0503030101060003" pitchFamily="34" charset="0"/>
              </a:rPr>
              <a:t>20 DBs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E01CD8-3FBC-4111-B043-4CAD5A3925A1}"/>
              </a:ext>
            </a:extLst>
          </p:cNvPr>
          <p:cNvCxnSpPr>
            <a:stCxn id="33" idx="2"/>
          </p:cNvCxnSpPr>
          <p:nvPr/>
        </p:nvCxnSpPr>
        <p:spPr>
          <a:xfrm flipH="1">
            <a:off x="8432800" y="924078"/>
            <a:ext cx="1045028" cy="17852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940B06-73A3-416D-A586-5FCB892110CC}"/>
              </a:ext>
            </a:extLst>
          </p:cNvPr>
          <p:cNvSpPr txBox="1"/>
          <p:nvPr/>
        </p:nvSpPr>
        <p:spPr>
          <a:xfrm>
            <a:off x="8229600" y="1456267"/>
            <a:ext cx="195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Function XX</a:t>
            </a:r>
          </a:p>
        </p:txBody>
      </p:sp>
    </p:spTree>
    <p:extLst>
      <p:ext uri="{BB962C8B-B14F-4D97-AF65-F5344CB8AC3E}">
        <p14:creationId xmlns:p14="http://schemas.microsoft.com/office/powerpoint/2010/main" val="2599178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286101-5A3D-4F00-B130-AC126E055E9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2064"/>
            <a:ext cx="12192000" cy="6855936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F6BF48E-48F0-4717-8080-AE8DE0895EF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07403" y="49877"/>
            <a:ext cx="9877281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B383C26-2F3D-4F84-A589-1C2687A6E33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021022" y="690446"/>
            <a:ext cx="1872808" cy="5051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E5D86E-2826-4B70-8DDE-1B95B12115F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07316" y="1017902"/>
            <a:ext cx="1044697" cy="50512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36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12D940-EEAC-4CEF-B2D3-96BDCE2BF7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00424" y="419200"/>
            <a:ext cx="9407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La vision de la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...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</a:p>
          <a:p>
            <a:pPr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avec la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lentille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de google news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ACAF8-DD77-4D22-99E2-54DFC53FDE49}"/>
              </a:ext>
            </a:extLst>
          </p:cNvPr>
          <p:cNvSpPr/>
          <p:nvPr/>
        </p:nvSpPr>
        <p:spPr>
          <a:xfrm>
            <a:off x="4030595" y="2233784"/>
            <a:ext cx="3242821" cy="3836706"/>
          </a:xfrm>
          <a:prstGeom prst="rect">
            <a:avLst/>
          </a:prstGeom>
          <a:solidFill>
            <a:srgbClr val="BE9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latin typeface="Raleway" panose="020B0503030101060003" pitchFamily="34" charset="0"/>
              </a:rPr>
              <a:t>Eau</a:t>
            </a:r>
            <a:r>
              <a:rPr lang="en-CA" dirty="0">
                <a:latin typeface="Raleway" panose="020B0503030101060003" pitchFamily="34" charset="0"/>
              </a:rPr>
              <a:t> potable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B18F88-07AA-41A5-99A4-534C5B8557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380946"/>
            <a:ext cx="75303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Recherche sur google news le 2018-03-19 (n=30)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179668-4CA9-4A93-81CE-A37EA67B223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4726" y="3707105"/>
            <a:ext cx="42576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schemeClr val="bg1"/>
                </a:solidFill>
                <a:latin typeface="Raleway" panose="020B0503030101060003" pitchFamily="34" charset="0"/>
              </a:rPr>
              <a:t>Water quality = 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8146D1-689F-414B-88FE-9E8DA8BA9446}"/>
              </a:ext>
            </a:extLst>
          </p:cNvPr>
          <p:cNvSpPr/>
          <p:nvPr/>
        </p:nvSpPr>
        <p:spPr>
          <a:xfrm>
            <a:off x="7264775" y="4788087"/>
            <a:ext cx="1912070" cy="1282403"/>
          </a:xfrm>
          <a:prstGeom prst="rect">
            <a:avLst/>
          </a:prstGeom>
          <a:solidFill>
            <a:srgbClr val="EE8F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Status </a:t>
            </a:r>
            <a:r>
              <a:rPr lang="en-CA" dirty="0" err="1">
                <a:latin typeface="Raleway" panose="020B0503030101060003" pitchFamily="34" charset="0"/>
              </a:rPr>
              <a:t>trophique</a:t>
            </a:r>
            <a:endParaRPr lang="en-CA" dirty="0">
              <a:latin typeface="Raleway" panose="020B05030301010600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BD8C1A-D4C2-4888-84AF-6B7B8FEA978C}"/>
              </a:ext>
            </a:extLst>
          </p:cNvPr>
          <p:cNvSpPr/>
          <p:nvPr/>
        </p:nvSpPr>
        <p:spPr>
          <a:xfrm>
            <a:off x="9176845" y="4788086"/>
            <a:ext cx="1286758" cy="1282403"/>
          </a:xfrm>
          <a:prstGeom prst="rect">
            <a:avLst/>
          </a:prstGeom>
          <a:solidFill>
            <a:srgbClr val="00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Protection de la </a:t>
            </a:r>
            <a:r>
              <a:rPr lang="en-CA" dirty="0" err="1">
                <a:latin typeface="Raleway" panose="020B0503030101060003" pitchFamily="34" charset="0"/>
              </a:rPr>
              <a:t>faune</a:t>
            </a:r>
            <a:endParaRPr lang="en-CA" dirty="0">
              <a:latin typeface="Raleway" panose="020B05030301010600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7F0013-BE1B-4302-B635-381C1544EA4F}"/>
              </a:ext>
            </a:extLst>
          </p:cNvPr>
          <p:cNvSpPr/>
          <p:nvPr/>
        </p:nvSpPr>
        <p:spPr>
          <a:xfrm>
            <a:off x="9516209" y="2233783"/>
            <a:ext cx="947394" cy="2554302"/>
          </a:xfrm>
          <a:prstGeom prst="rect">
            <a:avLst/>
          </a:prstGeom>
          <a:solidFill>
            <a:srgbClr val="5CBE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CA" dirty="0" err="1">
                <a:latin typeface="Raleway" panose="020B0503030101060003" pitchFamily="34" charset="0"/>
              </a:rPr>
              <a:t>Baignade</a:t>
            </a:r>
            <a:endParaRPr lang="en-CA" dirty="0">
              <a:latin typeface="Raleway" panose="020B050303010106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015FF0-8D62-4656-8423-1BE8287E3198}"/>
              </a:ext>
            </a:extLst>
          </p:cNvPr>
          <p:cNvSpPr/>
          <p:nvPr/>
        </p:nvSpPr>
        <p:spPr>
          <a:xfrm>
            <a:off x="7273417" y="2233784"/>
            <a:ext cx="2242791" cy="2573154"/>
          </a:xfrm>
          <a:prstGeom prst="rect">
            <a:avLst/>
          </a:prstGeom>
          <a:solidFill>
            <a:srgbClr val="C6A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Raleway" panose="020B0503030101060003" pitchFamily="34" charset="0"/>
              </a:rPr>
              <a:t>Indices compos</a:t>
            </a:r>
            <a:r>
              <a:rPr lang="fr-CA" dirty="0" err="1">
                <a:latin typeface="Raleway" panose="020B0503030101060003" pitchFamily="34" charset="0"/>
              </a:rPr>
              <a:t>és</a:t>
            </a:r>
            <a:endParaRPr lang="en-CA" dirty="0">
              <a:latin typeface="Raleway" panose="020B05030301010600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136341-AC86-4924-BAF3-30E5FDC4BBA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30594" y="2233782"/>
            <a:ext cx="6433009" cy="38367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20539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B9B24F7-3DAB-43D5-8946-5F96C91FC3F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17737" y="203480"/>
            <a:ext cx="9407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La vision de la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qualité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 </a:t>
            </a:r>
            <a:r>
              <a:rPr kumimoji="0" lang="en-CA" sz="3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l’eau</a:t>
            </a:r>
            <a:r>
              <a:rPr kumimoji="0" lang="en-CA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...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</a:p>
          <a:p>
            <a:pPr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Pour des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limnogistes</a:t>
            </a:r>
            <a:endParaRPr lang="en-CA" sz="3000" dirty="0">
              <a:solidFill>
                <a:prstClr val="black"/>
              </a:solidFill>
              <a:latin typeface="Raleway" panose="020B05030301010600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D8B409F-426A-4AFF-9D88-BCA446B52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098" y="2630243"/>
            <a:ext cx="4948234" cy="2783382"/>
          </a:xfrm>
          <a:prstGeom prst="rect">
            <a:avLst/>
          </a:prstGeom>
        </p:spPr>
      </p:pic>
      <p:pic>
        <p:nvPicPr>
          <p:cNvPr id="24" name="Picture 23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9C3CBBD0-944B-4B29-A0C2-AC393522CA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82"/>
          <a:stretch/>
        </p:blipFill>
        <p:spPr>
          <a:xfrm>
            <a:off x="4867275" y="2169767"/>
            <a:ext cx="6472237" cy="39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1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912D940-EEAC-4CEF-B2D3-96BDCE2BF7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00424" y="419200"/>
            <a:ext cx="94075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La vision de la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qualité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de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l’eau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... </a:t>
            </a:r>
          </a:p>
          <a:p>
            <a:pPr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Pour des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limnogistes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B18F88-07AA-41A5-99A4-534C5B8557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380946"/>
            <a:ext cx="75303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Recherche sur google news le 2018-03-19 (n=30)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4242D1-91CA-4E8A-BA0D-6B9B87A0AF3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4726" y="3707105"/>
            <a:ext cx="42576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schemeClr val="bg1"/>
                </a:solidFill>
                <a:latin typeface="Raleway" panose="020B0503030101060003" pitchFamily="34" charset="0"/>
              </a:rPr>
              <a:t>Water quality = 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4B099C-B578-42CB-B2DD-ADF3269CF47D}"/>
              </a:ext>
            </a:extLst>
          </p:cNvPr>
          <p:cNvSpPr/>
          <p:nvPr/>
        </p:nvSpPr>
        <p:spPr>
          <a:xfrm>
            <a:off x="9634538" y="4619625"/>
            <a:ext cx="829065" cy="1450863"/>
          </a:xfrm>
          <a:prstGeom prst="rect">
            <a:avLst/>
          </a:prstGeom>
          <a:solidFill>
            <a:srgbClr val="EB9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Protection faune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CE92-C83A-4155-8FA8-33AD6ED1E855}"/>
              </a:ext>
            </a:extLst>
          </p:cNvPr>
          <p:cNvSpPr/>
          <p:nvPr/>
        </p:nvSpPr>
        <p:spPr>
          <a:xfrm>
            <a:off x="8805473" y="4619625"/>
            <a:ext cx="829065" cy="1450863"/>
          </a:xfrm>
          <a:prstGeom prst="rect">
            <a:avLst/>
          </a:prstGeom>
          <a:solidFill>
            <a:srgbClr val="6CB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Eau </a:t>
            </a:r>
            <a:r>
              <a:rPr lang="fr-CA" sz="1600" dirty="0" err="1">
                <a:latin typeface="Raleway" panose="020B0503030101060003" pitchFamily="34" charset="0"/>
              </a:rPr>
              <a:t>potale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999E03-E6A0-4F5B-AC7F-29823F409215}"/>
              </a:ext>
            </a:extLst>
          </p:cNvPr>
          <p:cNvSpPr/>
          <p:nvPr/>
        </p:nvSpPr>
        <p:spPr>
          <a:xfrm>
            <a:off x="7976408" y="4619625"/>
            <a:ext cx="829065" cy="1450863"/>
          </a:xfrm>
          <a:prstGeom prst="rect">
            <a:avLst/>
          </a:prstGeom>
          <a:solidFill>
            <a:srgbClr val="C99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Dureté de l’eau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64580C-688A-489B-8B77-9067A92A4FB9}"/>
              </a:ext>
            </a:extLst>
          </p:cNvPr>
          <p:cNvSpPr/>
          <p:nvPr/>
        </p:nvSpPr>
        <p:spPr>
          <a:xfrm>
            <a:off x="6173525" y="4166198"/>
            <a:ext cx="1839997" cy="1915709"/>
          </a:xfrm>
          <a:prstGeom prst="rect">
            <a:avLst/>
          </a:prstGeom>
          <a:solidFill>
            <a:srgbClr val="00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Contamination fécale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B399F1-8B67-4248-83F3-C3BD1B354ABA}"/>
              </a:ext>
            </a:extLst>
          </p:cNvPr>
          <p:cNvSpPr/>
          <p:nvPr/>
        </p:nvSpPr>
        <p:spPr>
          <a:xfrm>
            <a:off x="4030593" y="4399727"/>
            <a:ext cx="2142930" cy="1670761"/>
          </a:xfrm>
          <a:prstGeom prst="rect">
            <a:avLst/>
          </a:prstGeom>
          <a:solidFill>
            <a:srgbClr val="D4A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CA" sz="1600" dirty="0" err="1">
                <a:latin typeface="Raleway" panose="020B0503030101060003" pitchFamily="34" charset="0"/>
              </a:rPr>
              <a:t>Status</a:t>
            </a:r>
            <a:r>
              <a:rPr lang="fr-CA" sz="1600" dirty="0">
                <a:latin typeface="Raleway" panose="020B0503030101060003" pitchFamily="34" charset="0"/>
              </a:rPr>
              <a:t> trophique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176423-032F-4375-B1BD-7BA369DB04B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30594" y="2256240"/>
            <a:ext cx="6433009" cy="3814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38286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6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2F7ED2E5-16A1-465D-B758-9A9DB355713C}"/>
              </a:ext>
            </a:extLst>
          </p:cNvPr>
          <p:cNvSpPr/>
          <p:nvPr/>
        </p:nvSpPr>
        <p:spPr>
          <a:xfrm>
            <a:off x="9457545" y="2256242"/>
            <a:ext cx="1006058" cy="2363383"/>
          </a:xfrm>
          <a:prstGeom prst="rect">
            <a:avLst/>
          </a:prstGeom>
          <a:solidFill>
            <a:srgbClr val="00C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Cyanobactéries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37DE19-C557-432D-8153-6A349D2539CF}"/>
              </a:ext>
            </a:extLst>
          </p:cNvPr>
          <p:cNvSpPr/>
          <p:nvPr/>
        </p:nvSpPr>
        <p:spPr>
          <a:xfrm>
            <a:off x="8013523" y="2256241"/>
            <a:ext cx="1444022" cy="2363383"/>
          </a:xfrm>
          <a:prstGeom prst="rect">
            <a:avLst/>
          </a:prstGeom>
          <a:solidFill>
            <a:srgbClr val="86A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Turbidité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12D940-EEAC-4CEF-B2D3-96BDCE2BF70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600424" y="419200"/>
            <a:ext cx="94075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La vision de la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qualité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de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l’eau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... </a:t>
            </a:r>
          </a:p>
          <a:p>
            <a:pPr algn="ctr"/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Pour des </a:t>
            </a:r>
            <a:r>
              <a:rPr lang="en-CA" sz="3000" dirty="0" err="1">
                <a:solidFill>
                  <a:prstClr val="black"/>
                </a:solidFill>
                <a:latin typeface="Raleway" panose="020B0503030101060003" pitchFamily="34" charset="0"/>
              </a:rPr>
              <a:t>limnogistes</a:t>
            </a:r>
            <a:r>
              <a:rPr lang="en-CA" sz="3000" dirty="0">
                <a:solidFill>
                  <a:prstClr val="black"/>
                </a:solidFill>
                <a:latin typeface="Raleway" panose="020B0503030101060003" pitchFamily="34" charset="0"/>
              </a:rPr>
              <a:t>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B18F88-07AA-41A5-99A4-534C5B85573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6380946"/>
            <a:ext cx="753039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Recherche sur google news le 2018-03-19 (n=30)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4242D1-91CA-4E8A-BA0D-6B9B87A0AF3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4726" y="3707105"/>
            <a:ext cx="42576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3000" dirty="0">
                <a:solidFill>
                  <a:schemeClr val="bg1"/>
                </a:solidFill>
                <a:latin typeface="Raleway" panose="020B0503030101060003" pitchFamily="34" charset="0"/>
              </a:rPr>
              <a:t>Water quality =  </a:t>
            </a:r>
            <a:endParaRPr kumimoji="0" lang="en-CA" sz="3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4B099C-B578-42CB-B2DD-ADF3269CF47D}"/>
              </a:ext>
            </a:extLst>
          </p:cNvPr>
          <p:cNvSpPr/>
          <p:nvPr/>
        </p:nvSpPr>
        <p:spPr>
          <a:xfrm>
            <a:off x="9634538" y="4619625"/>
            <a:ext cx="829065" cy="1450863"/>
          </a:xfrm>
          <a:prstGeom prst="rect">
            <a:avLst/>
          </a:prstGeom>
          <a:solidFill>
            <a:srgbClr val="EB93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Protection faune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4ECE92-C83A-4155-8FA8-33AD6ED1E855}"/>
              </a:ext>
            </a:extLst>
          </p:cNvPr>
          <p:cNvSpPr/>
          <p:nvPr/>
        </p:nvSpPr>
        <p:spPr>
          <a:xfrm>
            <a:off x="8805473" y="4619625"/>
            <a:ext cx="829065" cy="1450863"/>
          </a:xfrm>
          <a:prstGeom prst="rect">
            <a:avLst/>
          </a:prstGeom>
          <a:solidFill>
            <a:srgbClr val="6CB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Eau </a:t>
            </a:r>
            <a:r>
              <a:rPr lang="fr-CA" sz="1600" dirty="0" err="1">
                <a:latin typeface="Raleway" panose="020B0503030101060003" pitchFamily="34" charset="0"/>
              </a:rPr>
              <a:t>potale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999E03-E6A0-4F5B-AC7F-29823F409215}"/>
              </a:ext>
            </a:extLst>
          </p:cNvPr>
          <p:cNvSpPr/>
          <p:nvPr/>
        </p:nvSpPr>
        <p:spPr>
          <a:xfrm>
            <a:off x="7976408" y="4619625"/>
            <a:ext cx="829065" cy="1450863"/>
          </a:xfrm>
          <a:prstGeom prst="rect">
            <a:avLst/>
          </a:prstGeom>
          <a:solidFill>
            <a:srgbClr val="C998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Dureté de l’eau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CD5CDD-3282-400C-8ECB-A2650B1A6B7F}"/>
              </a:ext>
            </a:extLst>
          </p:cNvPr>
          <p:cNvSpPr/>
          <p:nvPr/>
        </p:nvSpPr>
        <p:spPr>
          <a:xfrm>
            <a:off x="6173525" y="2256241"/>
            <a:ext cx="1839997" cy="191570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Qualités </a:t>
            </a:r>
          </a:p>
          <a:p>
            <a:pPr algn="ctr"/>
            <a:r>
              <a:rPr lang="fr-CA" sz="1600" dirty="0">
                <a:latin typeface="Raleway" panose="020B0503030101060003" pitchFamily="34" charset="0"/>
              </a:rPr>
              <a:t>Esthétiques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E64580C-688A-489B-8B77-9067A92A4FB9}"/>
              </a:ext>
            </a:extLst>
          </p:cNvPr>
          <p:cNvSpPr/>
          <p:nvPr/>
        </p:nvSpPr>
        <p:spPr>
          <a:xfrm>
            <a:off x="6173525" y="4166198"/>
            <a:ext cx="1839997" cy="1915709"/>
          </a:xfrm>
          <a:prstGeom prst="rect">
            <a:avLst/>
          </a:prstGeom>
          <a:solidFill>
            <a:srgbClr val="00BC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Contamination fécale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24DBAF-4A94-46E2-AF40-0B6C8E3C2ECE}"/>
              </a:ext>
            </a:extLst>
          </p:cNvPr>
          <p:cNvSpPr/>
          <p:nvPr/>
        </p:nvSpPr>
        <p:spPr>
          <a:xfrm>
            <a:off x="4030595" y="2244822"/>
            <a:ext cx="2142930" cy="2189967"/>
          </a:xfrm>
          <a:prstGeom prst="rect">
            <a:avLst/>
          </a:prstGeom>
          <a:solidFill>
            <a:srgbClr val="E98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CA" sz="1600" dirty="0">
                <a:latin typeface="Raleway" panose="020B0503030101060003" pitchFamily="34" charset="0"/>
              </a:rPr>
              <a:t>Pollution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3C493F-30B3-40C6-80EF-21043877ACC6}"/>
              </a:ext>
            </a:extLst>
          </p:cNvPr>
          <p:cNvSpPr/>
          <p:nvPr/>
        </p:nvSpPr>
        <p:spPr>
          <a:xfrm>
            <a:off x="4030593" y="4399727"/>
            <a:ext cx="2142930" cy="1670761"/>
          </a:xfrm>
          <a:prstGeom prst="rect">
            <a:avLst/>
          </a:prstGeom>
          <a:solidFill>
            <a:srgbClr val="D4A2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CA" sz="1600" dirty="0" err="1">
                <a:latin typeface="Raleway" panose="020B0503030101060003" pitchFamily="34" charset="0"/>
              </a:rPr>
              <a:t>Status</a:t>
            </a:r>
            <a:r>
              <a:rPr lang="fr-CA" sz="1600" dirty="0">
                <a:latin typeface="Raleway" panose="020B0503030101060003" pitchFamily="34" charset="0"/>
              </a:rPr>
              <a:t> trophique</a:t>
            </a:r>
            <a:endParaRPr lang="en-CA" sz="1600" dirty="0">
              <a:latin typeface="Raleway" panose="020B05030301010600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1176423-032F-4375-B1BD-7BA369DB04B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30594" y="2256240"/>
            <a:ext cx="6433009" cy="38142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6192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192C9EF-484D-4D10-8D23-DEC0BABCBB3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4105" y="261994"/>
            <a:ext cx="11384687" cy="129266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“Water quality is a term used to express the </a:t>
            </a:r>
            <a:r>
              <a:rPr kumimoji="0" lang="en-CA" sz="2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suitability of water to sustain various uses or processes</a:t>
            </a: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. […]</a:t>
            </a:r>
            <a:r>
              <a:rPr kumimoji="0" lang="en-CA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(UNEP/WHO)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C6F2-DAA4-4C99-8100-E804FC501EB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61274" y="648866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latin typeface="Raleway" panose="020B0503030101060003" pitchFamily="34" charset="0"/>
              </a:rPr>
              <a:t>Icon made by </a:t>
            </a:r>
            <a:r>
              <a:rPr lang="fr-CA" dirty="0">
                <a:latin typeface="Raleway" panose="020B0503030101060003" pitchFamily="34" charset="0"/>
                <a:hlinkClick r:id="rId14"/>
              </a:rPr>
              <a:t>Pixel </a:t>
            </a:r>
            <a:r>
              <a:rPr lang="fr-CA" dirty="0" err="1">
                <a:latin typeface="Raleway" panose="020B0503030101060003" pitchFamily="34" charset="0"/>
                <a:hlinkClick r:id="rId14"/>
              </a:rPr>
              <a:t>Perfect</a:t>
            </a:r>
            <a:r>
              <a:rPr lang="fr-CA" dirty="0">
                <a:latin typeface="Raleway" panose="020B0503030101060003" pitchFamily="34" charset="0"/>
                <a:hlinkClick r:id="rId14"/>
              </a:rPr>
              <a:t> </a:t>
            </a:r>
            <a:endParaRPr lang="en-CA" dirty="0">
              <a:latin typeface="Raleway" panose="020B05030301010600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5DAEC95-326A-4A7F-B6CF-4CEC34B22C72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048508" y="2452688"/>
            <a:ext cx="3491625" cy="2627856"/>
            <a:chOff x="4048508" y="2452688"/>
            <a:chExt cx="3491625" cy="262785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E6D3F0-6E26-4969-99C0-04055FCCA329}"/>
                </a:ext>
              </a:extLst>
            </p:cNvPr>
            <p:cNvSpPr/>
            <p:nvPr/>
          </p:nvSpPr>
          <p:spPr>
            <a:xfrm>
              <a:off x="4048508" y="2452688"/>
              <a:ext cx="1404555" cy="1694940"/>
            </a:xfrm>
            <a:custGeom>
              <a:avLst/>
              <a:gdLst>
                <a:gd name="connsiteX0" fmla="*/ 347662 w 1419225"/>
                <a:gd name="connsiteY0" fmla="*/ 538162 h 1714500"/>
                <a:gd name="connsiteX1" fmla="*/ 1133475 w 1419225"/>
                <a:gd name="connsiteY1" fmla="*/ 0 h 1714500"/>
                <a:gd name="connsiteX2" fmla="*/ 1419225 w 1419225"/>
                <a:gd name="connsiteY2" fmla="*/ 600075 h 1714500"/>
                <a:gd name="connsiteX3" fmla="*/ 776287 w 1419225"/>
                <a:gd name="connsiteY3" fmla="*/ 1666875 h 1714500"/>
                <a:gd name="connsiteX4" fmla="*/ 0 w 1419225"/>
                <a:gd name="connsiteY4" fmla="*/ 1714500 h 1714500"/>
                <a:gd name="connsiteX5" fmla="*/ 347662 w 1419225"/>
                <a:gd name="connsiteY5" fmla="*/ 538162 h 1714500"/>
                <a:gd name="connsiteX0" fmla="*/ 332992 w 1404555"/>
                <a:gd name="connsiteY0" fmla="*/ 538162 h 1694940"/>
                <a:gd name="connsiteX1" fmla="*/ 1118805 w 1404555"/>
                <a:gd name="connsiteY1" fmla="*/ 0 h 1694940"/>
                <a:gd name="connsiteX2" fmla="*/ 1404555 w 1404555"/>
                <a:gd name="connsiteY2" fmla="*/ 600075 h 1694940"/>
                <a:gd name="connsiteX3" fmla="*/ 761617 w 1404555"/>
                <a:gd name="connsiteY3" fmla="*/ 1666875 h 1694940"/>
                <a:gd name="connsiteX4" fmla="*/ 0 w 1404555"/>
                <a:gd name="connsiteY4" fmla="*/ 1694940 h 1694940"/>
                <a:gd name="connsiteX5" fmla="*/ 332992 w 1404555"/>
                <a:gd name="connsiteY5" fmla="*/ 538162 h 169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4555" h="1694940">
                  <a:moveTo>
                    <a:pt x="332992" y="538162"/>
                  </a:moveTo>
                  <a:lnTo>
                    <a:pt x="1118805" y="0"/>
                  </a:lnTo>
                  <a:lnTo>
                    <a:pt x="1404555" y="600075"/>
                  </a:lnTo>
                  <a:lnTo>
                    <a:pt x="761617" y="1666875"/>
                  </a:lnTo>
                  <a:lnTo>
                    <a:pt x="0" y="1694940"/>
                  </a:lnTo>
                  <a:lnTo>
                    <a:pt x="332992" y="53816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F3A729C-0683-4B82-B659-C6BEDF7DF606}"/>
                </a:ext>
              </a:extLst>
            </p:cNvPr>
            <p:cNvSpPr/>
            <p:nvPr/>
          </p:nvSpPr>
          <p:spPr>
            <a:xfrm>
              <a:off x="6782207" y="3021922"/>
              <a:ext cx="757926" cy="2058622"/>
            </a:xfrm>
            <a:custGeom>
              <a:avLst/>
              <a:gdLst>
                <a:gd name="connsiteX0" fmla="*/ 0 w 757926"/>
                <a:gd name="connsiteY0" fmla="*/ 435196 h 2024393"/>
                <a:gd name="connsiteX1" fmla="*/ 479205 w 757926"/>
                <a:gd name="connsiteY1" fmla="*/ 0 h 2024393"/>
                <a:gd name="connsiteX2" fmla="*/ 757926 w 757926"/>
                <a:gd name="connsiteY2" fmla="*/ 797044 h 2024393"/>
                <a:gd name="connsiteX3" fmla="*/ 586781 w 757926"/>
                <a:gd name="connsiteY3" fmla="*/ 2024393 h 2024393"/>
                <a:gd name="connsiteX4" fmla="*/ 117357 w 757926"/>
                <a:gd name="connsiteY4" fmla="*/ 1686995 h 2024393"/>
                <a:gd name="connsiteX5" fmla="*/ 0 w 757926"/>
                <a:gd name="connsiteY5" fmla="*/ 435196 h 2024393"/>
                <a:gd name="connsiteX0" fmla="*/ 0 w 757926"/>
                <a:gd name="connsiteY0" fmla="*/ 435196 h 2058622"/>
                <a:gd name="connsiteX1" fmla="*/ 479205 w 757926"/>
                <a:gd name="connsiteY1" fmla="*/ 0 h 2058622"/>
                <a:gd name="connsiteX2" fmla="*/ 757926 w 757926"/>
                <a:gd name="connsiteY2" fmla="*/ 797044 h 2058622"/>
                <a:gd name="connsiteX3" fmla="*/ 640570 w 757926"/>
                <a:gd name="connsiteY3" fmla="*/ 2058622 h 2058622"/>
                <a:gd name="connsiteX4" fmla="*/ 117357 w 757926"/>
                <a:gd name="connsiteY4" fmla="*/ 1686995 h 2058622"/>
                <a:gd name="connsiteX5" fmla="*/ 0 w 757926"/>
                <a:gd name="connsiteY5" fmla="*/ 435196 h 205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7926" h="2058622">
                  <a:moveTo>
                    <a:pt x="0" y="435196"/>
                  </a:moveTo>
                  <a:lnTo>
                    <a:pt x="479205" y="0"/>
                  </a:lnTo>
                  <a:lnTo>
                    <a:pt x="757926" y="797044"/>
                  </a:lnTo>
                  <a:lnTo>
                    <a:pt x="640570" y="2058622"/>
                  </a:lnTo>
                  <a:lnTo>
                    <a:pt x="117357" y="1686995"/>
                  </a:lnTo>
                  <a:lnTo>
                    <a:pt x="0" y="435196"/>
                  </a:lnTo>
                  <a:close/>
                </a:path>
              </a:pathLst>
            </a:custGeom>
            <a:solidFill>
              <a:srgbClr val="C00000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0" name="Arrow: Left 19">
            <a:extLst>
              <a:ext uri="{FF2B5EF4-FFF2-40B4-BE49-F238E27FC236}">
                <a16:creationId xmlns:a16="http://schemas.microsoft.com/office/drawing/2014/main" id="{9971A8B2-53C8-491C-A2E7-552B906E840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918152" flipH="1">
            <a:off x="2516223" y="2221934"/>
            <a:ext cx="1682703" cy="674016"/>
          </a:xfrm>
          <a:prstGeom prst="leftArrow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F9A2A3-449A-41DD-B056-8BE88480F06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 rot="16509205">
            <a:off x="6599959" y="381986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aleway" panose="020B0503030101060003" pitchFamily="34" charset="0"/>
              </a:rPr>
              <a:t>Irrigation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54C1F5-E272-4D13-B9E5-3A9BDAB41E3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rot="18122981">
            <a:off x="4139820" y="3010249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Niveau</a:t>
            </a:r>
            <a:endParaRPr lang="en-CA" dirty="0">
              <a:solidFill>
                <a:schemeClr val="bg1"/>
              </a:solidFill>
              <a:latin typeface="Raleway" panose="020B0503030101060003" pitchFamily="34" charset="0"/>
            </a:endParaRPr>
          </a:p>
          <a:p>
            <a:r>
              <a:rPr lang="en-CA" dirty="0" err="1">
                <a:solidFill>
                  <a:schemeClr val="bg1"/>
                </a:solidFill>
                <a:latin typeface="Raleway" panose="020B0503030101060003" pitchFamily="34" charset="0"/>
              </a:rPr>
              <a:t>Trophique</a:t>
            </a:r>
            <a:endParaRPr lang="en-CA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E472E01A-9BE8-4ACE-AF64-59E7D915EFE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389957">
            <a:off x="7650399" y="3714225"/>
            <a:ext cx="1871221" cy="674016"/>
          </a:xfrm>
          <a:prstGeom prst="lef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61C83A-DD4B-45B1-9110-3F2190D1F3D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400340" y="4682573"/>
            <a:ext cx="1999944" cy="1178451"/>
          </a:xfrm>
          <a:custGeom>
            <a:avLst/>
            <a:gdLst>
              <a:gd name="connsiteX0" fmla="*/ 0 w 1926597"/>
              <a:gd name="connsiteY0" fmla="*/ 1119773 h 1119773"/>
              <a:gd name="connsiteX1" fmla="*/ 185814 w 1926597"/>
              <a:gd name="connsiteY1" fmla="*/ 503654 h 1119773"/>
              <a:gd name="connsiteX2" fmla="*/ 1320257 w 1926597"/>
              <a:gd name="connsiteY2" fmla="*/ 0 h 1119773"/>
              <a:gd name="connsiteX3" fmla="*/ 1926597 w 1926597"/>
              <a:gd name="connsiteY3" fmla="*/ 391187 h 1119773"/>
              <a:gd name="connsiteX4" fmla="*/ 1114884 w 1926597"/>
              <a:gd name="connsiteY4" fmla="*/ 948629 h 1119773"/>
              <a:gd name="connsiteX5" fmla="*/ 0 w 1926597"/>
              <a:gd name="connsiteY5" fmla="*/ 1119773 h 1119773"/>
              <a:gd name="connsiteX0" fmla="*/ 0 w 1926597"/>
              <a:gd name="connsiteY0" fmla="*/ 1119773 h 1119773"/>
              <a:gd name="connsiteX1" fmla="*/ 171144 w 1926597"/>
              <a:gd name="connsiteY1" fmla="*/ 503654 h 1119773"/>
              <a:gd name="connsiteX2" fmla="*/ 1320257 w 1926597"/>
              <a:gd name="connsiteY2" fmla="*/ 0 h 1119773"/>
              <a:gd name="connsiteX3" fmla="*/ 1926597 w 1926597"/>
              <a:gd name="connsiteY3" fmla="*/ 391187 h 1119773"/>
              <a:gd name="connsiteX4" fmla="*/ 1114884 w 1926597"/>
              <a:gd name="connsiteY4" fmla="*/ 948629 h 1119773"/>
              <a:gd name="connsiteX5" fmla="*/ 0 w 1926597"/>
              <a:gd name="connsiteY5" fmla="*/ 1119773 h 1119773"/>
              <a:gd name="connsiteX0" fmla="*/ 0 w 1999944"/>
              <a:gd name="connsiteY0" fmla="*/ 1154002 h 1154002"/>
              <a:gd name="connsiteX1" fmla="*/ 244491 w 1999944"/>
              <a:gd name="connsiteY1" fmla="*/ 503654 h 1154002"/>
              <a:gd name="connsiteX2" fmla="*/ 1393604 w 1999944"/>
              <a:gd name="connsiteY2" fmla="*/ 0 h 1154002"/>
              <a:gd name="connsiteX3" fmla="*/ 1999944 w 1999944"/>
              <a:gd name="connsiteY3" fmla="*/ 391187 h 1154002"/>
              <a:gd name="connsiteX4" fmla="*/ 1188231 w 1999944"/>
              <a:gd name="connsiteY4" fmla="*/ 948629 h 1154002"/>
              <a:gd name="connsiteX5" fmla="*/ 0 w 1999944"/>
              <a:gd name="connsiteY5" fmla="*/ 1154002 h 1154002"/>
              <a:gd name="connsiteX0" fmla="*/ 0 w 1999944"/>
              <a:gd name="connsiteY0" fmla="*/ 1178451 h 1178451"/>
              <a:gd name="connsiteX1" fmla="*/ 244491 w 1999944"/>
              <a:gd name="connsiteY1" fmla="*/ 528103 h 1178451"/>
              <a:gd name="connsiteX2" fmla="*/ 1476732 w 1999944"/>
              <a:gd name="connsiteY2" fmla="*/ 0 h 1178451"/>
              <a:gd name="connsiteX3" fmla="*/ 1999944 w 1999944"/>
              <a:gd name="connsiteY3" fmla="*/ 415636 h 1178451"/>
              <a:gd name="connsiteX4" fmla="*/ 1188231 w 1999944"/>
              <a:gd name="connsiteY4" fmla="*/ 973078 h 1178451"/>
              <a:gd name="connsiteX5" fmla="*/ 0 w 1999944"/>
              <a:gd name="connsiteY5" fmla="*/ 1178451 h 117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9944" h="1178451">
                <a:moveTo>
                  <a:pt x="0" y="1178451"/>
                </a:moveTo>
                <a:lnTo>
                  <a:pt x="244491" y="528103"/>
                </a:lnTo>
                <a:lnTo>
                  <a:pt x="1476732" y="0"/>
                </a:lnTo>
                <a:lnTo>
                  <a:pt x="1999944" y="415636"/>
                </a:lnTo>
                <a:lnTo>
                  <a:pt x="1188231" y="973078"/>
                </a:lnTo>
                <a:lnTo>
                  <a:pt x="0" y="1178451"/>
                </a:lnTo>
                <a:close/>
              </a:path>
            </a:pathLst>
          </a:custGeom>
          <a:solidFill>
            <a:srgbClr val="9974EC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7327C0-2345-4B95-A354-D19B0A50E2B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925993" y="510145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Raleway" panose="020B0503030101060003" pitchFamily="34" charset="0"/>
              </a:rPr>
              <a:t>Potable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69D7EA13-1E5E-4405-8B6D-9D78474CD070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 rot="2112944">
            <a:off x="6907142" y="5706134"/>
            <a:ext cx="1871221" cy="674016"/>
          </a:xfrm>
          <a:prstGeom prst="leftArrow">
            <a:avLst/>
          </a:prstGeom>
          <a:solidFill>
            <a:srgbClr val="997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1441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17407</TotalTime>
  <Words>1917</Words>
  <Application>Microsoft Office PowerPoint</Application>
  <PresentationFormat>Widescreen</PresentationFormat>
  <Paragraphs>824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Berlin Sans FB</vt:lpstr>
      <vt:lpstr>Calibri</vt:lpstr>
      <vt:lpstr>Raleway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Fortin St-Gelais</dc:creator>
  <cp:lastModifiedBy>Nicolas Fortin St-Gelais</cp:lastModifiedBy>
  <cp:revision>64</cp:revision>
  <dcterms:created xsi:type="dcterms:W3CDTF">2018-03-19T14:46:19Z</dcterms:created>
  <dcterms:modified xsi:type="dcterms:W3CDTF">2018-05-10T18:56:20Z</dcterms:modified>
</cp:coreProperties>
</file>